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65" r:id="rId6"/>
    <p:sldId id="260" r:id="rId7"/>
    <p:sldId id="273" r:id="rId8"/>
    <p:sldId id="274" r:id="rId9"/>
    <p:sldId id="275" r:id="rId10"/>
    <p:sldId id="276" r:id="rId11"/>
    <p:sldId id="277" r:id="rId12"/>
    <p:sldId id="278" r:id="rId13"/>
    <p:sldId id="263" r:id="rId14"/>
    <p:sldId id="279" r:id="rId15"/>
    <p:sldId id="280" r:id="rId16"/>
    <p:sldId id="283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2"/>
    <p:restoredTop sz="94713"/>
  </p:normalViewPr>
  <p:slideViewPr>
    <p:cSldViewPr snapToGrid="0" snapToObjects="1">
      <p:cViewPr varScale="1">
        <p:scale>
          <a:sx n="81" d="100"/>
          <a:sy n="8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microsoft.com/office/2007/relationships/hdphoto" Target="../media/hdphoto2.wdp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.jpeg"/><Relationship Id="rId2" Type="http://schemas.microsoft.com/office/2007/relationships/hdphoto" Target="../media/hdphoto2.wdp"/><Relationship Id="rId1" Type="http://schemas.openxmlformats.org/officeDocument/2006/relationships/image" Target="../media/image7.png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FD6BE-E28D-1142-B3FB-00F87545F11A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49927C-A1D0-6A4A-8E73-5515EF283D52}">
      <dgm:prSet phldrT="[Text]"/>
      <dgm:spPr/>
      <dgm:t>
        <a:bodyPr/>
        <a:lstStyle/>
        <a:p>
          <a:r>
            <a:rPr lang="en-US" dirty="0"/>
            <a:t>11,700 brain tumors diagnosed each year</a:t>
          </a:r>
        </a:p>
      </dgm:t>
    </dgm:pt>
    <dgm:pt modelId="{02C321EB-E93B-7848-909E-33BC0FFAA246}" type="parTrans" cxnId="{E35C0630-622E-CE41-9505-B26902003351}">
      <dgm:prSet/>
      <dgm:spPr/>
      <dgm:t>
        <a:bodyPr/>
        <a:lstStyle/>
        <a:p>
          <a:endParaRPr lang="en-US"/>
        </a:p>
      </dgm:t>
    </dgm:pt>
    <dgm:pt modelId="{8D365D39-82FA-4D4F-909E-65210892D7F3}" type="sibTrans" cxnId="{E35C0630-622E-CE41-9505-B26902003351}">
      <dgm:prSet/>
      <dgm:spPr/>
      <dgm:t>
        <a:bodyPr/>
        <a:lstStyle/>
        <a:p>
          <a:endParaRPr lang="en-US"/>
        </a:p>
      </dgm:t>
    </dgm:pt>
    <dgm:pt modelId="{8AE59D2D-4EBA-1A4F-B69A-3B500AEA01CE}">
      <dgm:prSet phldrT="[Text]"/>
      <dgm:spPr/>
      <dgm:t>
        <a:bodyPr/>
        <a:lstStyle/>
        <a:p>
          <a:r>
            <a:rPr lang="en-US" dirty="0"/>
            <a:t>Early</a:t>
          </a:r>
          <a:r>
            <a:rPr lang="en-US" baseline="0" dirty="0"/>
            <a:t> detection is key for higher survival rates</a:t>
          </a:r>
          <a:endParaRPr lang="en-US" dirty="0"/>
        </a:p>
      </dgm:t>
    </dgm:pt>
    <dgm:pt modelId="{E641354D-A115-BB4A-A46E-475B49B0CE85}" type="parTrans" cxnId="{2CF9A47D-7054-1140-A8A2-FEEDA10CCD9C}">
      <dgm:prSet/>
      <dgm:spPr/>
      <dgm:t>
        <a:bodyPr/>
        <a:lstStyle/>
        <a:p>
          <a:endParaRPr lang="en-US"/>
        </a:p>
      </dgm:t>
    </dgm:pt>
    <dgm:pt modelId="{7F7B296F-1641-1049-B301-FCEA6D796E85}" type="sibTrans" cxnId="{2CF9A47D-7054-1140-A8A2-FEEDA10CCD9C}">
      <dgm:prSet/>
      <dgm:spPr/>
      <dgm:t>
        <a:bodyPr/>
        <a:lstStyle/>
        <a:p>
          <a:endParaRPr lang="en-US"/>
        </a:p>
      </dgm:t>
    </dgm:pt>
    <dgm:pt modelId="{937A314E-2548-B44D-82CF-CB8798CCD57A}">
      <dgm:prSet phldrT="[Text]"/>
      <dgm:spPr/>
      <dgm:t>
        <a:bodyPr/>
        <a:lstStyle/>
        <a:p>
          <a:r>
            <a:rPr lang="en-US" dirty="0"/>
            <a:t>Different types of brain tumors have different pathologies</a:t>
          </a:r>
        </a:p>
      </dgm:t>
    </dgm:pt>
    <dgm:pt modelId="{FD229E8B-BD02-2C4F-B243-82E94E25D769}" type="parTrans" cxnId="{C5FEF9CD-0534-BF4E-A860-8EE2AA897B4E}">
      <dgm:prSet/>
      <dgm:spPr/>
      <dgm:t>
        <a:bodyPr/>
        <a:lstStyle/>
        <a:p>
          <a:endParaRPr lang="en-US"/>
        </a:p>
      </dgm:t>
    </dgm:pt>
    <dgm:pt modelId="{38CFB5FA-3460-B64A-A80B-3AA30F4DFF6B}" type="sibTrans" cxnId="{C5FEF9CD-0534-BF4E-A860-8EE2AA897B4E}">
      <dgm:prSet/>
      <dgm:spPr/>
      <dgm:t>
        <a:bodyPr/>
        <a:lstStyle/>
        <a:p>
          <a:endParaRPr lang="en-US"/>
        </a:p>
      </dgm:t>
    </dgm:pt>
    <dgm:pt modelId="{D63D3731-E899-854E-84B9-122397311D53}">
      <dgm:prSet/>
      <dgm:spPr/>
      <dgm:t>
        <a:bodyPr/>
        <a:lstStyle/>
        <a:p>
          <a:r>
            <a:rPr lang="en-US" dirty="0"/>
            <a:t>Diagnosis</a:t>
          </a:r>
          <a:r>
            <a:rPr lang="en-US" baseline="0" dirty="0"/>
            <a:t> is done with visual analysis</a:t>
          </a:r>
          <a:endParaRPr lang="en-US" dirty="0"/>
        </a:p>
      </dgm:t>
    </dgm:pt>
    <dgm:pt modelId="{602BFE38-B21B-1E4A-B422-17771993B047}" type="parTrans" cxnId="{C9780033-9DED-404D-AAE0-C660A20C4A3F}">
      <dgm:prSet/>
      <dgm:spPr/>
      <dgm:t>
        <a:bodyPr/>
        <a:lstStyle/>
        <a:p>
          <a:endParaRPr lang="en-US"/>
        </a:p>
      </dgm:t>
    </dgm:pt>
    <dgm:pt modelId="{02357516-EBAF-734E-A131-11A9C41BFB35}" type="sibTrans" cxnId="{C9780033-9DED-404D-AAE0-C660A20C4A3F}">
      <dgm:prSet/>
      <dgm:spPr/>
      <dgm:t>
        <a:bodyPr/>
        <a:lstStyle/>
        <a:p>
          <a:endParaRPr lang="en-US"/>
        </a:p>
      </dgm:t>
    </dgm:pt>
    <dgm:pt modelId="{9B2E6FBB-F92D-CB49-8FB8-1DC35FD3C2E3}" type="pres">
      <dgm:prSet presAssocID="{F99FD6BE-E28D-1142-B3FB-00F87545F11A}" presName="Name0" presStyleCnt="0">
        <dgm:presLayoutVars>
          <dgm:chMax val="7"/>
          <dgm:chPref val="7"/>
          <dgm:dir/>
        </dgm:presLayoutVars>
      </dgm:prSet>
      <dgm:spPr/>
    </dgm:pt>
    <dgm:pt modelId="{DC5C564C-1C56-2445-9628-7F49FAD507F6}" type="pres">
      <dgm:prSet presAssocID="{F99FD6BE-E28D-1142-B3FB-00F87545F11A}" presName="Name1" presStyleCnt="0"/>
      <dgm:spPr/>
    </dgm:pt>
    <dgm:pt modelId="{5F07C3CB-47E3-274B-9A70-D96A8A6849CE}" type="pres">
      <dgm:prSet presAssocID="{F99FD6BE-E28D-1142-B3FB-00F87545F11A}" presName="cycle" presStyleCnt="0"/>
      <dgm:spPr/>
    </dgm:pt>
    <dgm:pt modelId="{ADEF315A-DD3A-814B-A3B6-FF73988F784A}" type="pres">
      <dgm:prSet presAssocID="{F99FD6BE-E28D-1142-B3FB-00F87545F11A}" presName="srcNode" presStyleLbl="node1" presStyleIdx="0" presStyleCnt="4"/>
      <dgm:spPr/>
    </dgm:pt>
    <dgm:pt modelId="{5F425999-FE34-BC40-B72E-816E4207ECDF}" type="pres">
      <dgm:prSet presAssocID="{F99FD6BE-E28D-1142-B3FB-00F87545F11A}" presName="conn" presStyleLbl="parChTrans1D2" presStyleIdx="0" presStyleCnt="1"/>
      <dgm:spPr/>
    </dgm:pt>
    <dgm:pt modelId="{0DB3364F-32C9-B442-B949-405BB0A04930}" type="pres">
      <dgm:prSet presAssocID="{F99FD6BE-E28D-1142-B3FB-00F87545F11A}" presName="extraNode" presStyleLbl="node1" presStyleIdx="0" presStyleCnt="4"/>
      <dgm:spPr/>
    </dgm:pt>
    <dgm:pt modelId="{055D3C11-538F-5448-BC78-B47CF5B55C02}" type="pres">
      <dgm:prSet presAssocID="{F99FD6BE-E28D-1142-B3FB-00F87545F11A}" presName="dstNode" presStyleLbl="node1" presStyleIdx="0" presStyleCnt="4"/>
      <dgm:spPr/>
    </dgm:pt>
    <dgm:pt modelId="{9AE127B3-1270-E04E-A22E-63AA5A77C0CC}" type="pres">
      <dgm:prSet presAssocID="{F249927C-A1D0-6A4A-8E73-5515EF283D52}" presName="text_1" presStyleLbl="node1" presStyleIdx="0" presStyleCnt="4">
        <dgm:presLayoutVars>
          <dgm:bulletEnabled val="1"/>
        </dgm:presLayoutVars>
      </dgm:prSet>
      <dgm:spPr/>
    </dgm:pt>
    <dgm:pt modelId="{6191FE6F-9FA0-5D4A-9B3F-93A8B51F92C5}" type="pres">
      <dgm:prSet presAssocID="{F249927C-A1D0-6A4A-8E73-5515EF283D52}" presName="accent_1" presStyleCnt="0"/>
      <dgm:spPr/>
    </dgm:pt>
    <dgm:pt modelId="{13DF9A1A-4F22-B943-9CDA-DD0524EDD243}" type="pres">
      <dgm:prSet presAssocID="{F249927C-A1D0-6A4A-8E73-5515EF283D52}" presName="accentRepeatNode" presStyleLbl="solidFgAcc1" presStyleIdx="0" presStyleCnt="4"/>
      <dgm:spPr/>
    </dgm:pt>
    <dgm:pt modelId="{45EB9728-A7ED-5D42-B74F-162D7D987556}" type="pres">
      <dgm:prSet presAssocID="{937A314E-2548-B44D-82CF-CB8798CCD57A}" presName="text_2" presStyleLbl="node1" presStyleIdx="1" presStyleCnt="4">
        <dgm:presLayoutVars>
          <dgm:bulletEnabled val="1"/>
        </dgm:presLayoutVars>
      </dgm:prSet>
      <dgm:spPr/>
    </dgm:pt>
    <dgm:pt modelId="{C87FB288-12B6-784F-873A-6F8C2693F09A}" type="pres">
      <dgm:prSet presAssocID="{937A314E-2548-B44D-82CF-CB8798CCD57A}" presName="accent_2" presStyleCnt="0"/>
      <dgm:spPr/>
    </dgm:pt>
    <dgm:pt modelId="{5EAE51C5-E636-7447-9C76-E065EFD10D6B}" type="pres">
      <dgm:prSet presAssocID="{937A314E-2548-B44D-82CF-CB8798CCD57A}" presName="accentRepeatNode" presStyleLbl="solidFgAcc1" presStyleIdx="1" presStyleCnt="4"/>
      <dgm:spPr/>
    </dgm:pt>
    <dgm:pt modelId="{E1DDB754-8FE9-F144-8CB0-C58DD539EA39}" type="pres">
      <dgm:prSet presAssocID="{8AE59D2D-4EBA-1A4F-B69A-3B500AEA01CE}" presName="text_3" presStyleLbl="node1" presStyleIdx="2" presStyleCnt="4">
        <dgm:presLayoutVars>
          <dgm:bulletEnabled val="1"/>
        </dgm:presLayoutVars>
      </dgm:prSet>
      <dgm:spPr/>
    </dgm:pt>
    <dgm:pt modelId="{DA6AD69A-6B74-624D-9D32-13C6DBAE2D7F}" type="pres">
      <dgm:prSet presAssocID="{8AE59D2D-4EBA-1A4F-B69A-3B500AEA01CE}" presName="accent_3" presStyleCnt="0"/>
      <dgm:spPr/>
    </dgm:pt>
    <dgm:pt modelId="{134C6B04-E753-8946-8992-CF936BAC13E8}" type="pres">
      <dgm:prSet presAssocID="{8AE59D2D-4EBA-1A4F-B69A-3B500AEA01CE}" presName="accentRepeatNode" presStyleLbl="solidFgAcc1" presStyleIdx="2" presStyleCnt="4"/>
      <dgm:spPr/>
    </dgm:pt>
    <dgm:pt modelId="{3170987D-D668-324C-98D8-0223C0A4F07A}" type="pres">
      <dgm:prSet presAssocID="{D63D3731-E899-854E-84B9-122397311D53}" presName="text_4" presStyleLbl="node1" presStyleIdx="3" presStyleCnt="4">
        <dgm:presLayoutVars>
          <dgm:bulletEnabled val="1"/>
        </dgm:presLayoutVars>
      </dgm:prSet>
      <dgm:spPr/>
    </dgm:pt>
    <dgm:pt modelId="{8A71D945-B81F-1940-8E24-24F426250B3A}" type="pres">
      <dgm:prSet presAssocID="{D63D3731-E899-854E-84B9-122397311D53}" presName="accent_4" presStyleCnt="0"/>
      <dgm:spPr/>
    </dgm:pt>
    <dgm:pt modelId="{7677E5AF-A5D0-7E42-BC70-B0374F123A65}" type="pres">
      <dgm:prSet presAssocID="{D63D3731-E899-854E-84B9-122397311D53}" presName="accentRepeatNode" presStyleLbl="solidFgAcc1" presStyleIdx="3" presStyleCnt="4"/>
      <dgm:spPr/>
    </dgm:pt>
  </dgm:ptLst>
  <dgm:cxnLst>
    <dgm:cxn modelId="{031D4105-1ABD-3544-91D9-BE76CF324F22}" type="presOf" srcId="{D63D3731-E899-854E-84B9-122397311D53}" destId="{3170987D-D668-324C-98D8-0223C0A4F07A}" srcOrd="0" destOrd="0" presId="urn:microsoft.com/office/officeart/2008/layout/VerticalCurvedList"/>
    <dgm:cxn modelId="{B86A310D-5D0D-CC48-AC72-30F82DBF45D5}" type="presOf" srcId="{937A314E-2548-B44D-82CF-CB8798CCD57A}" destId="{45EB9728-A7ED-5D42-B74F-162D7D987556}" srcOrd="0" destOrd="0" presId="urn:microsoft.com/office/officeart/2008/layout/VerticalCurvedList"/>
    <dgm:cxn modelId="{E35C0630-622E-CE41-9505-B26902003351}" srcId="{F99FD6BE-E28D-1142-B3FB-00F87545F11A}" destId="{F249927C-A1D0-6A4A-8E73-5515EF283D52}" srcOrd="0" destOrd="0" parTransId="{02C321EB-E93B-7848-909E-33BC0FFAA246}" sibTransId="{8D365D39-82FA-4D4F-909E-65210892D7F3}"/>
    <dgm:cxn modelId="{C9780033-9DED-404D-AAE0-C660A20C4A3F}" srcId="{F99FD6BE-E28D-1142-B3FB-00F87545F11A}" destId="{D63D3731-E899-854E-84B9-122397311D53}" srcOrd="3" destOrd="0" parTransId="{602BFE38-B21B-1E4A-B422-17771993B047}" sibTransId="{02357516-EBAF-734E-A131-11A9C41BFB35}"/>
    <dgm:cxn modelId="{CD4D324B-DD88-A84D-A71B-5D780FD8938A}" type="presOf" srcId="{8D365D39-82FA-4D4F-909E-65210892D7F3}" destId="{5F425999-FE34-BC40-B72E-816E4207ECDF}" srcOrd="0" destOrd="0" presId="urn:microsoft.com/office/officeart/2008/layout/VerticalCurvedList"/>
    <dgm:cxn modelId="{C5B0FA4B-EB01-2241-9636-C130A93B7BFD}" type="presOf" srcId="{F99FD6BE-E28D-1142-B3FB-00F87545F11A}" destId="{9B2E6FBB-F92D-CB49-8FB8-1DC35FD3C2E3}" srcOrd="0" destOrd="0" presId="urn:microsoft.com/office/officeart/2008/layout/VerticalCurvedList"/>
    <dgm:cxn modelId="{2CF9A47D-7054-1140-A8A2-FEEDA10CCD9C}" srcId="{F99FD6BE-E28D-1142-B3FB-00F87545F11A}" destId="{8AE59D2D-4EBA-1A4F-B69A-3B500AEA01CE}" srcOrd="2" destOrd="0" parTransId="{E641354D-A115-BB4A-A46E-475B49B0CE85}" sibTransId="{7F7B296F-1641-1049-B301-FCEA6D796E85}"/>
    <dgm:cxn modelId="{C5FEF9CD-0534-BF4E-A860-8EE2AA897B4E}" srcId="{F99FD6BE-E28D-1142-B3FB-00F87545F11A}" destId="{937A314E-2548-B44D-82CF-CB8798CCD57A}" srcOrd="1" destOrd="0" parTransId="{FD229E8B-BD02-2C4F-B243-82E94E25D769}" sibTransId="{38CFB5FA-3460-B64A-A80B-3AA30F4DFF6B}"/>
    <dgm:cxn modelId="{247B44E1-53B8-3242-B00B-E8255B487906}" type="presOf" srcId="{8AE59D2D-4EBA-1A4F-B69A-3B500AEA01CE}" destId="{E1DDB754-8FE9-F144-8CB0-C58DD539EA39}" srcOrd="0" destOrd="0" presId="urn:microsoft.com/office/officeart/2008/layout/VerticalCurvedList"/>
    <dgm:cxn modelId="{BFC9B1EB-8CCE-A348-948E-967E71D81A93}" type="presOf" srcId="{F249927C-A1D0-6A4A-8E73-5515EF283D52}" destId="{9AE127B3-1270-E04E-A22E-63AA5A77C0CC}" srcOrd="0" destOrd="0" presId="urn:microsoft.com/office/officeart/2008/layout/VerticalCurvedList"/>
    <dgm:cxn modelId="{3DEF1382-301C-354B-8BCD-AC1446453A29}" type="presParOf" srcId="{9B2E6FBB-F92D-CB49-8FB8-1DC35FD3C2E3}" destId="{DC5C564C-1C56-2445-9628-7F49FAD507F6}" srcOrd="0" destOrd="0" presId="urn:microsoft.com/office/officeart/2008/layout/VerticalCurvedList"/>
    <dgm:cxn modelId="{2B39B4C9-B91E-7C4D-AB67-ED9A5D2F3B47}" type="presParOf" srcId="{DC5C564C-1C56-2445-9628-7F49FAD507F6}" destId="{5F07C3CB-47E3-274B-9A70-D96A8A6849CE}" srcOrd="0" destOrd="0" presId="urn:microsoft.com/office/officeart/2008/layout/VerticalCurvedList"/>
    <dgm:cxn modelId="{8D795D91-86DC-B04E-A737-C360056D0D5D}" type="presParOf" srcId="{5F07C3CB-47E3-274B-9A70-D96A8A6849CE}" destId="{ADEF315A-DD3A-814B-A3B6-FF73988F784A}" srcOrd="0" destOrd="0" presId="urn:microsoft.com/office/officeart/2008/layout/VerticalCurvedList"/>
    <dgm:cxn modelId="{B0795C38-CBF4-5A41-B80A-42F4CCAB1323}" type="presParOf" srcId="{5F07C3CB-47E3-274B-9A70-D96A8A6849CE}" destId="{5F425999-FE34-BC40-B72E-816E4207ECDF}" srcOrd="1" destOrd="0" presId="urn:microsoft.com/office/officeart/2008/layout/VerticalCurvedList"/>
    <dgm:cxn modelId="{EFACEE79-2684-5B40-AFB3-1FB2B0DB4D4E}" type="presParOf" srcId="{5F07C3CB-47E3-274B-9A70-D96A8A6849CE}" destId="{0DB3364F-32C9-B442-B949-405BB0A04930}" srcOrd="2" destOrd="0" presId="urn:microsoft.com/office/officeart/2008/layout/VerticalCurvedList"/>
    <dgm:cxn modelId="{56E55D34-F830-5F40-B239-3245B0A7A528}" type="presParOf" srcId="{5F07C3CB-47E3-274B-9A70-D96A8A6849CE}" destId="{055D3C11-538F-5448-BC78-B47CF5B55C02}" srcOrd="3" destOrd="0" presId="urn:microsoft.com/office/officeart/2008/layout/VerticalCurvedList"/>
    <dgm:cxn modelId="{F3B68A2A-69D9-C545-A3A0-309E03685D6E}" type="presParOf" srcId="{DC5C564C-1C56-2445-9628-7F49FAD507F6}" destId="{9AE127B3-1270-E04E-A22E-63AA5A77C0CC}" srcOrd="1" destOrd="0" presId="urn:microsoft.com/office/officeart/2008/layout/VerticalCurvedList"/>
    <dgm:cxn modelId="{47672637-566A-864B-8131-FA49BD473258}" type="presParOf" srcId="{DC5C564C-1C56-2445-9628-7F49FAD507F6}" destId="{6191FE6F-9FA0-5D4A-9B3F-93A8B51F92C5}" srcOrd="2" destOrd="0" presId="urn:microsoft.com/office/officeart/2008/layout/VerticalCurvedList"/>
    <dgm:cxn modelId="{6BB9A0AC-C6F9-7648-927D-93E71092BA3F}" type="presParOf" srcId="{6191FE6F-9FA0-5D4A-9B3F-93A8B51F92C5}" destId="{13DF9A1A-4F22-B943-9CDA-DD0524EDD243}" srcOrd="0" destOrd="0" presId="urn:microsoft.com/office/officeart/2008/layout/VerticalCurvedList"/>
    <dgm:cxn modelId="{5F70BE6C-6927-384C-B15F-677D03C699C6}" type="presParOf" srcId="{DC5C564C-1C56-2445-9628-7F49FAD507F6}" destId="{45EB9728-A7ED-5D42-B74F-162D7D987556}" srcOrd="3" destOrd="0" presId="urn:microsoft.com/office/officeart/2008/layout/VerticalCurvedList"/>
    <dgm:cxn modelId="{01492E30-B28E-E742-8BB8-421229DA654D}" type="presParOf" srcId="{DC5C564C-1C56-2445-9628-7F49FAD507F6}" destId="{C87FB288-12B6-784F-873A-6F8C2693F09A}" srcOrd="4" destOrd="0" presId="urn:microsoft.com/office/officeart/2008/layout/VerticalCurvedList"/>
    <dgm:cxn modelId="{ACC41F44-431D-6C4D-AA1C-3D9E1AE16D63}" type="presParOf" srcId="{C87FB288-12B6-784F-873A-6F8C2693F09A}" destId="{5EAE51C5-E636-7447-9C76-E065EFD10D6B}" srcOrd="0" destOrd="0" presId="urn:microsoft.com/office/officeart/2008/layout/VerticalCurvedList"/>
    <dgm:cxn modelId="{EBD1DA9D-ADCA-1242-9504-52F4D137F3E1}" type="presParOf" srcId="{DC5C564C-1C56-2445-9628-7F49FAD507F6}" destId="{E1DDB754-8FE9-F144-8CB0-C58DD539EA39}" srcOrd="5" destOrd="0" presId="urn:microsoft.com/office/officeart/2008/layout/VerticalCurvedList"/>
    <dgm:cxn modelId="{33FAD98F-84F2-0743-827F-24A1FA00DCA7}" type="presParOf" srcId="{DC5C564C-1C56-2445-9628-7F49FAD507F6}" destId="{DA6AD69A-6B74-624D-9D32-13C6DBAE2D7F}" srcOrd="6" destOrd="0" presId="urn:microsoft.com/office/officeart/2008/layout/VerticalCurvedList"/>
    <dgm:cxn modelId="{2EDB9F2A-8E85-DC40-9F67-3E96E40D6FDE}" type="presParOf" srcId="{DA6AD69A-6B74-624D-9D32-13C6DBAE2D7F}" destId="{134C6B04-E753-8946-8992-CF936BAC13E8}" srcOrd="0" destOrd="0" presId="urn:microsoft.com/office/officeart/2008/layout/VerticalCurvedList"/>
    <dgm:cxn modelId="{70DBE107-5A3D-9140-A4CB-C5A4B8D50F16}" type="presParOf" srcId="{DC5C564C-1C56-2445-9628-7F49FAD507F6}" destId="{3170987D-D668-324C-98D8-0223C0A4F07A}" srcOrd="7" destOrd="0" presId="urn:microsoft.com/office/officeart/2008/layout/VerticalCurvedList"/>
    <dgm:cxn modelId="{24951F13-2A15-CE4B-B9E2-83A54583705B}" type="presParOf" srcId="{DC5C564C-1C56-2445-9628-7F49FAD507F6}" destId="{8A71D945-B81F-1940-8E24-24F426250B3A}" srcOrd="8" destOrd="0" presId="urn:microsoft.com/office/officeart/2008/layout/VerticalCurvedList"/>
    <dgm:cxn modelId="{8E604545-42CB-6049-95D1-68A1AEC994AB}" type="presParOf" srcId="{8A71D945-B81F-1940-8E24-24F426250B3A}" destId="{7677E5AF-A5D0-7E42-BC70-B0374F123A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D961E4-224D-574F-94B7-108AA5ED757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90BB067-D8C6-454B-A6F9-91C24BAF98F4}">
      <dgm:prSet/>
      <dgm:spPr/>
      <dgm:t>
        <a:bodyPr/>
        <a:lstStyle/>
        <a:p>
          <a:r>
            <a:rPr lang="en-US" dirty="0"/>
            <a:t>Created a balanced dataset</a:t>
          </a:r>
        </a:p>
      </dgm:t>
    </dgm:pt>
    <dgm:pt modelId="{F2D5EE2E-E882-9C42-A4C0-B81528D4FACF}" type="parTrans" cxnId="{AA224BB7-965A-0A47-A065-F13BBA86858A}">
      <dgm:prSet/>
      <dgm:spPr/>
      <dgm:t>
        <a:bodyPr/>
        <a:lstStyle/>
        <a:p>
          <a:endParaRPr lang="en-US"/>
        </a:p>
      </dgm:t>
    </dgm:pt>
    <dgm:pt modelId="{5BC1749B-9BE6-F44D-8CD5-D2387AC3F9A2}" type="sibTrans" cxnId="{AA224BB7-965A-0A47-A065-F13BBA86858A}">
      <dgm:prSet/>
      <dgm:spPr/>
      <dgm:t>
        <a:bodyPr/>
        <a:lstStyle/>
        <a:p>
          <a:endParaRPr lang="en-US"/>
        </a:p>
      </dgm:t>
    </dgm:pt>
    <dgm:pt modelId="{7E73FDB2-8FAB-A24A-9B7B-7619C2E9FFEC}">
      <dgm:prSet/>
      <dgm:spPr/>
      <dgm:t>
        <a:bodyPr/>
        <a:lstStyle/>
        <a:p>
          <a:r>
            <a:rPr lang="en-US"/>
            <a:t>Added horizontal flip images to No Tumor Class</a:t>
          </a:r>
        </a:p>
      </dgm:t>
    </dgm:pt>
    <dgm:pt modelId="{B62C276E-FCB4-3545-9E35-8DFB38E8D55E}" type="parTrans" cxnId="{AC5BF674-B47D-5D41-AAD1-B623A51728A2}">
      <dgm:prSet/>
      <dgm:spPr/>
      <dgm:t>
        <a:bodyPr/>
        <a:lstStyle/>
        <a:p>
          <a:endParaRPr lang="en-US"/>
        </a:p>
      </dgm:t>
    </dgm:pt>
    <dgm:pt modelId="{FFAE118D-BA18-1349-9B22-FB430B809679}" type="sibTrans" cxnId="{AC5BF674-B47D-5D41-AAD1-B623A51728A2}">
      <dgm:prSet/>
      <dgm:spPr/>
      <dgm:t>
        <a:bodyPr/>
        <a:lstStyle/>
        <a:p>
          <a:endParaRPr lang="en-US"/>
        </a:p>
      </dgm:t>
    </dgm:pt>
    <dgm:pt modelId="{1EFDEEA4-3256-2C41-94DB-E6D301B7DBF7}" type="pres">
      <dgm:prSet presAssocID="{31D961E4-224D-574F-94B7-108AA5ED7576}" presName="linear" presStyleCnt="0">
        <dgm:presLayoutVars>
          <dgm:animLvl val="lvl"/>
          <dgm:resizeHandles val="exact"/>
        </dgm:presLayoutVars>
      </dgm:prSet>
      <dgm:spPr/>
    </dgm:pt>
    <dgm:pt modelId="{BA0C01F8-CD95-C944-B72B-E9191D9F1377}" type="pres">
      <dgm:prSet presAssocID="{890BB067-D8C6-454B-A6F9-91C24BAF98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AFB879-607F-5648-944D-3D7F26B2CF0B}" type="pres">
      <dgm:prSet presAssocID="{5BC1749B-9BE6-F44D-8CD5-D2387AC3F9A2}" presName="spacer" presStyleCnt="0"/>
      <dgm:spPr/>
    </dgm:pt>
    <dgm:pt modelId="{1339BCFC-87C6-BF4A-8761-C9C3AB621D40}" type="pres">
      <dgm:prSet presAssocID="{7E73FDB2-8FAB-A24A-9B7B-7619C2E9FFE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7A89E37-0368-AB44-A5B9-4A7F33F8AB59}" type="presOf" srcId="{31D961E4-224D-574F-94B7-108AA5ED7576}" destId="{1EFDEEA4-3256-2C41-94DB-E6D301B7DBF7}" srcOrd="0" destOrd="0" presId="urn:microsoft.com/office/officeart/2005/8/layout/vList2"/>
    <dgm:cxn modelId="{46EC634E-3FAD-9946-9658-CD552E892251}" type="presOf" srcId="{890BB067-D8C6-454B-A6F9-91C24BAF98F4}" destId="{BA0C01F8-CD95-C944-B72B-E9191D9F1377}" srcOrd="0" destOrd="0" presId="urn:microsoft.com/office/officeart/2005/8/layout/vList2"/>
    <dgm:cxn modelId="{AC5BF674-B47D-5D41-AAD1-B623A51728A2}" srcId="{31D961E4-224D-574F-94B7-108AA5ED7576}" destId="{7E73FDB2-8FAB-A24A-9B7B-7619C2E9FFEC}" srcOrd="1" destOrd="0" parTransId="{B62C276E-FCB4-3545-9E35-8DFB38E8D55E}" sibTransId="{FFAE118D-BA18-1349-9B22-FB430B809679}"/>
    <dgm:cxn modelId="{C0C3A782-3222-F846-A282-2512BC8FDD2D}" type="presOf" srcId="{7E73FDB2-8FAB-A24A-9B7B-7619C2E9FFEC}" destId="{1339BCFC-87C6-BF4A-8761-C9C3AB621D40}" srcOrd="0" destOrd="0" presId="urn:microsoft.com/office/officeart/2005/8/layout/vList2"/>
    <dgm:cxn modelId="{AA224BB7-965A-0A47-A065-F13BBA86858A}" srcId="{31D961E4-224D-574F-94B7-108AA5ED7576}" destId="{890BB067-D8C6-454B-A6F9-91C24BAF98F4}" srcOrd="0" destOrd="0" parTransId="{F2D5EE2E-E882-9C42-A4C0-B81528D4FACF}" sibTransId="{5BC1749B-9BE6-F44D-8CD5-D2387AC3F9A2}"/>
    <dgm:cxn modelId="{DE1A4FFB-AFA9-5847-95FA-7F468C595F6B}" type="presParOf" srcId="{1EFDEEA4-3256-2C41-94DB-E6D301B7DBF7}" destId="{BA0C01F8-CD95-C944-B72B-E9191D9F1377}" srcOrd="0" destOrd="0" presId="urn:microsoft.com/office/officeart/2005/8/layout/vList2"/>
    <dgm:cxn modelId="{AE3BDD75-BA35-9448-A012-D8D7C4CC05B9}" type="presParOf" srcId="{1EFDEEA4-3256-2C41-94DB-E6D301B7DBF7}" destId="{26AFB879-607F-5648-944D-3D7F26B2CF0B}" srcOrd="1" destOrd="0" presId="urn:microsoft.com/office/officeart/2005/8/layout/vList2"/>
    <dgm:cxn modelId="{0B8F9F88-38C7-1C48-9AD4-AC0A048D044C}" type="presParOf" srcId="{1EFDEEA4-3256-2C41-94DB-E6D301B7DBF7}" destId="{1339BCFC-87C6-BF4A-8761-C9C3AB621D4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3BA935-FDA4-D044-95F7-F1947F7D64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64B0069-58B8-5B44-B409-72535D4CDD51}">
      <dgm:prSet phldrT="[Text]"/>
      <dgm:spPr/>
      <dgm:t>
        <a:bodyPr/>
        <a:lstStyle/>
        <a:p>
          <a:r>
            <a:rPr lang="en-US" dirty="0"/>
            <a:t>Brightened  Range of Images</a:t>
          </a:r>
        </a:p>
      </dgm:t>
    </dgm:pt>
    <dgm:pt modelId="{9B6CD604-31BC-D44C-A7B8-C0770E827DEF}" type="parTrans" cxnId="{854EF08E-CAF7-DC40-8F9C-CDACF6919D85}">
      <dgm:prSet/>
      <dgm:spPr/>
      <dgm:t>
        <a:bodyPr/>
        <a:lstStyle/>
        <a:p>
          <a:endParaRPr lang="en-US"/>
        </a:p>
      </dgm:t>
    </dgm:pt>
    <dgm:pt modelId="{A9F5D5D6-C927-AF4F-B0ED-7299A7E5917D}" type="sibTrans" cxnId="{854EF08E-CAF7-DC40-8F9C-CDACF6919D85}">
      <dgm:prSet/>
      <dgm:spPr/>
      <dgm:t>
        <a:bodyPr/>
        <a:lstStyle/>
        <a:p>
          <a:endParaRPr lang="en-US"/>
        </a:p>
      </dgm:t>
    </dgm:pt>
    <dgm:pt modelId="{797D3CBF-261C-1641-B663-EAF24D8B34B3}">
      <dgm:prSet phldrT="[Text]"/>
      <dgm:spPr/>
      <dgm:t>
        <a:bodyPr/>
        <a:lstStyle/>
        <a:p>
          <a:r>
            <a:rPr lang="en-US" dirty="0"/>
            <a:t>Brightened 0% to 60%</a:t>
          </a:r>
        </a:p>
      </dgm:t>
    </dgm:pt>
    <dgm:pt modelId="{BC881CD4-C938-4043-9FF7-8331F777A781}" type="parTrans" cxnId="{583DDE63-8563-3D4B-BA1D-E65F578AB517}">
      <dgm:prSet/>
      <dgm:spPr/>
      <dgm:t>
        <a:bodyPr/>
        <a:lstStyle/>
        <a:p>
          <a:endParaRPr lang="en-US"/>
        </a:p>
      </dgm:t>
    </dgm:pt>
    <dgm:pt modelId="{C8426A0B-4AC7-5A42-BE2C-CFD4CB1C0039}" type="sibTrans" cxnId="{583DDE63-8563-3D4B-BA1D-E65F578AB517}">
      <dgm:prSet/>
      <dgm:spPr/>
      <dgm:t>
        <a:bodyPr/>
        <a:lstStyle/>
        <a:p>
          <a:endParaRPr lang="en-US"/>
        </a:p>
      </dgm:t>
    </dgm:pt>
    <dgm:pt modelId="{F64DEF6C-8F56-CF41-BCEB-AF321AD2140D}">
      <dgm:prSet/>
      <dgm:spPr/>
      <dgm:t>
        <a:bodyPr/>
        <a:lstStyle/>
        <a:p>
          <a:r>
            <a:rPr lang="en-US" dirty="0"/>
            <a:t>Doubled Image </a:t>
          </a:r>
          <a:r>
            <a:rPr lang="en-US" dirty="0" err="1"/>
            <a:t>DataSet</a:t>
          </a:r>
          <a:endParaRPr lang="en-US" dirty="0"/>
        </a:p>
      </dgm:t>
    </dgm:pt>
    <dgm:pt modelId="{940DC2BA-A1A2-1C43-B219-8F1A6F38286E}" type="parTrans" cxnId="{BD6969C5-3F36-DF4C-B995-070D81FB20EC}">
      <dgm:prSet/>
      <dgm:spPr/>
    </dgm:pt>
    <dgm:pt modelId="{E6403A0F-2A4A-3343-9A85-C73481CE5E90}" type="sibTrans" cxnId="{BD6969C5-3F36-DF4C-B995-070D81FB20EC}">
      <dgm:prSet/>
      <dgm:spPr/>
    </dgm:pt>
    <dgm:pt modelId="{63CECDD5-C4DA-D445-B5AD-0B3929A1AB8E}" type="pres">
      <dgm:prSet presAssocID="{9F3BA935-FDA4-D044-95F7-F1947F7D64A4}" presName="linear" presStyleCnt="0">
        <dgm:presLayoutVars>
          <dgm:animLvl val="lvl"/>
          <dgm:resizeHandles val="exact"/>
        </dgm:presLayoutVars>
      </dgm:prSet>
      <dgm:spPr/>
    </dgm:pt>
    <dgm:pt modelId="{5421423B-389D-0840-A840-CD131215E6AA}" type="pres">
      <dgm:prSet presAssocID="{064B0069-58B8-5B44-B409-72535D4CDD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10D3C6-3DAE-C840-9886-AA6A36356D38}" type="pres">
      <dgm:prSet presAssocID="{A9F5D5D6-C927-AF4F-B0ED-7299A7E5917D}" presName="spacer" presStyleCnt="0"/>
      <dgm:spPr/>
    </dgm:pt>
    <dgm:pt modelId="{EBA834E5-39ED-0748-9843-E78A668CB81B}" type="pres">
      <dgm:prSet presAssocID="{797D3CBF-261C-1641-B663-EAF24D8B34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390E41-B3D0-3446-BCB9-7FF59CADC3FF}" type="pres">
      <dgm:prSet presAssocID="{C8426A0B-4AC7-5A42-BE2C-CFD4CB1C0039}" presName="spacer" presStyleCnt="0"/>
      <dgm:spPr/>
    </dgm:pt>
    <dgm:pt modelId="{D3E601F9-775B-6542-9F46-972D991B2A6C}" type="pres">
      <dgm:prSet presAssocID="{F64DEF6C-8F56-CF41-BCEB-AF321AD214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6D210D-1DD1-C841-8E19-959C130AAD57}" type="presOf" srcId="{064B0069-58B8-5B44-B409-72535D4CDD51}" destId="{5421423B-389D-0840-A840-CD131215E6AA}" srcOrd="0" destOrd="0" presId="urn:microsoft.com/office/officeart/2005/8/layout/vList2"/>
    <dgm:cxn modelId="{70F9932C-1804-E14A-81FE-72E6E5126779}" type="presOf" srcId="{F64DEF6C-8F56-CF41-BCEB-AF321AD2140D}" destId="{D3E601F9-775B-6542-9F46-972D991B2A6C}" srcOrd="0" destOrd="0" presId="urn:microsoft.com/office/officeart/2005/8/layout/vList2"/>
    <dgm:cxn modelId="{37D6A43B-BCEC-4241-B86E-2CB5BE7D260C}" type="presOf" srcId="{797D3CBF-261C-1641-B663-EAF24D8B34B3}" destId="{EBA834E5-39ED-0748-9843-E78A668CB81B}" srcOrd="0" destOrd="0" presId="urn:microsoft.com/office/officeart/2005/8/layout/vList2"/>
    <dgm:cxn modelId="{583DDE63-8563-3D4B-BA1D-E65F578AB517}" srcId="{9F3BA935-FDA4-D044-95F7-F1947F7D64A4}" destId="{797D3CBF-261C-1641-B663-EAF24D8B34B3}" srcOrd="1" destOrd="0" parTransId="{BC881CD4-C938-4043-9FF7-8331F777A781}" sibTransId="{C8426A0B-4AC7-5A42-BE2C-CFD4CB1C0039}"/>
    <dgm:cxn modelId="{279A9F82-1930-034A-AF21-7B07FD14B3D6}" type="presOf" srcId="{9F3BA935-FDA4-D044-95F7-F1947F7D64A4}" destId="{63CECDD5-C4DA-D445-B5AD-0B3929A1AB8E}" srcOrd="0" destOrd="0" presId="urn:microsoft.com/office/officeart/2005/8/layout/vList2"/>
    <dgm:cxn modelId="{854EF08E-CAF7-DC40-8F9C-CDACF6919D85}" srcId="{9F3BA935-FDA4-D044-95F7-F1947F7D64A4}" destId="{064B0069-58B8-5B44-B409-72535D4CDD51}" srcOrd="0" destOrd="0" parTransId="{9B6CD604-31BC-D44C-A7B8-C0770E827DEF}" sibTransId="{A9F5D5D6-C927-AF4F-B0ED-7299A7E5917D}"/>
    <dgm:cxn modelId="{BD6969C5-3F36-DF4C-B995-070D81FB20EC}" srcId="{9F3BA935-FDA4-D044-95F7-F1947F7D64A4}" destId="{F64DEF6C-8F56-CF41-BCEB-AF321AD2140D}" srcOrd="2" destOrd="0" parTransId="{940DC2BA-A1A2-1C43-B219-8F1A6F38286E}" sibTransId="{E6403A0F-2A4A-3343-9A85-C73481CE5E90}"/>
    <dgm:cxn modelId="{EC434D2B-05F9-5A4F-B9B5-83DE7A99BAAC}" type="presParOf" srcId="{63CECDD5-C4DA-D445-B5AD-0B3929A1AB8E}" destId="{5421423B-389D-0840-A840-CD131215E6AA}" srcOrd="0" destOrd="0" presId="urn:microsoft.com/office/officeart/2005/8/layout/vList2"/>
    <dgm:cxn modelId="{D793E1A5-03A2-9148-9EAA-8A7AB0469E8C}" type="presParOf" srcId="{63CECDD5-C4DA-D445-B5AD-0B3929A1AB8E}" destId="{A010D3C6-3DAE-C840-9886-AA6A36356D38}" srcOrd="1" destOrd="0" presId="urn:microsoft.com/office/officeart/2005/8/layout/vList2"/>
    <dgm:cxn modelId="{EC12C48F-C039-CE4C-910D-2CBFA30B6581}" type="presParOf" srcId="{63CECDD5-C4DA-D445-B5AD-0B3929A1AB8E}" destId="{EBA834E5-39ED-0748-9843-E78A668CB81B}" srcOrd="2" destOrd="0" presId="urn:microsoft.com/office/officeart/2005/8/layout/vList2"/>
    <dgm:cxn modelId="{9F05DDFE-BD02-024C-8BF7-89BE7486B5C5}" type="presParOf" srcId="{63CECDD5-C4DA-D445-B5AD-0B3929A1AB8E}" destId="{1B390E41-B3D0-3446-BCB9-7FF59CADC3FF}" srcOrd="3" destOrd="0" presId="urn:microsoft.com/office/officeart/2005/8/layout/vList2"/>
    <dgm:cxn modelId="{B6748381-0628-0B43-A025-D1385CCB45C8}" type="presParOf" srcId="{63CECDD5-C4DA-D445-B5AD-0B3929A1AB8E}" destId="{D3E601F9-775B-6542-9F46-972D991B2A6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F2FD83-1C96-9F4F-804C-404294D3800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8CE950-E152-F148-BCE2-A37C5CAAC914}">
      <dgm:prSet/>
      <dgm:spPr/>
      <dgm:t>
        <a:bodyPr/>
        <a:lstStyle/>
        <a:p>
          <a:r>
            <a:rPr lang="en-US" dirty="0"/>
            <a:t>Baseline Models</a:t>
          </a:r>
        </a:p>
      </dgm:t>
    </dgm:pt>
    <dgm:pt modelId="{946FD5F3-837C-504A-91CC-4F4CE5AF1047}" type="parTrans" cxnId="{4674F0F4-DE1A-CC42-A97F-7703012276B0}">
      <dgm:prSet/>
      <dgm:spPr/>
      <dgm:t>
        <a:bodyPr/>
        <a:lstStyle/>
        <a:p>
          <a:endParaRPr lang="en-US"/>
        </a:p>
      </dgm:t>
    </dgm:pt>
    <dgm:pt modelId="{6248FF81-AF34-EE44-A397-2E65820CFACA}" type="sibTrans" cxnId="{4674F0F4-DE1A-CC42-A97F-7703012276B0}">
      <dgm:prSet/>
      <dgm:spPr/>
      <dgm:t>
        <a:bodyPr/>
        <a:lstStyle/>
        <a:p>
          <a:endParaRPr lang="en-US"/>
        </a:p>
      </dgm:t>
    </dgm:pt>
    <dgm:pt modelId="{67F19C95-5597-8D47-8264-A4CC20AE8BDA}">
      <dgm:prSet/>
      <dgm:spPr/>
      <dgm:t>
        <a:bodyPr/>
        <a:lstStyle/>
        <a:p>
          <a:r>
            <a:rPr lang="en-US" dirty="0"/>
            <a:t>Simple CNN with 2 Convolutional Layers and </a:t>
          </a:r>
          <a:r>
            <a:rPr lang="en-US" dirty="0" err="1"/>
            <a:t>MaxPooling</a:t>
          </a:r>
          <a:endParaRPr lang="en-US" dirty="0"/>
        </a:p>
      </dgm:t>
    </dgm:pt>
    <dgm:pt modelId="{2AAAB942-21D0-0449-AE33-164365A3C347}" type="parTrans" cxnId="{F2A71FA9-484E-2F4B-BDE7-056FEF29D098}">
      <dgm:prSet/>
      <dgm:spPr/>
      <dgm:t>
        <a:bodyPr/>
        <a:lstStyle/>
        <a:p>
          <a:endParaRPr lang="en-US"/>
        </a:p>
      </dgm:t>
    </dgm:pt>
    <dgm:pt modelId="{49DFB773-F829-694B-8985-F877FD2013C7}" type="sibTrans" cxnId="{F2A71FA9-484E-2F4B-BDE7-056FEF29D098}">
      <dgm:prSet/>
      <dgm:spPr/>
      <dgm:t>
        <a:bodyPr/>
        <a:lstStyle/>
        <a:p>
          <a:endParaRPr lang="en-US"/>
        </a:p>
      </dgm:t>
    </dgm:pt>
    <dgm:pt modelId="{0996EF50-BEF6-9F40-9F46-355962AFBDB6}">
      <dgm:prSet/>
      <dgm:spPr/>
      <dgm:t>
        <a:bodyPr/>
        <a:lstStyle/>
        <a:p>
          <a:r>
            <a:rPr lang="en-US" dirty="0"/>
            <a:t>Complex CNN</a:t>
          </a:r>
        </a:p>
      </dgm:t>
    </dgm:pt>
    <dgm:pt modelId="{862E5BB6-6472-374A-A293-20373102965A}" type="parTrans" cxnId="{6153C1F1-989D-C942-BA55-08780231E0BB}">
      <dgm:prSet/>
      <dgm:spPr/>
      <dgm:t>
        <a:bodyPr/>
        <a:lstStyle/>
        <a:p>
          <a:endParaRPr lang="en-US"/>
        </a:p>
      </dgm:t>
    </dgm:pt>
    <dgm:pt modelId="{D5D516D5-6A39-824B-BA8A-119A8BE4384D}" type="sibTrans" cxnId="{6153C1F1-989D-C942-BA55-08780231E0BB}">
      <dgm:prSet/>
      <dgm:spPr/>
      <dgm:t>
        <a:bodyPr/>
        <a:lstStyle/>
        <a:p>
          <a:endParaRPr lang="en-US"/>
        </a:p>
      </dgm:t>
    </dgm:pt>
    <dgm:pt modelId="{B5150C22-B897-E143-8601-991B37471041}">
      <dgm:prSet/>
      <dgm:spPr/>
      <dgm:t>
        <a:bodyPr/>
        <a:lstStyle/>
        <a:p>
          <a:r>
            <a:rPr lang="en-US" dirty="0" err="1"/>
            <a:t>AlexNet</a:t>
          </a:r>
          <a:r>
            <a:rPr lang="en-US" dirty="0"/>
            <a:t> Architecture</a:t>
          </a:r>
        </a:p>
      </dgm:t>
    </dgm:pt>
    <dgm:pt modelId="{4A5B6FB8-B7CB-7347-B62A-3FA5A5D78231}" type="parTrans" cxnId="{1C69A119-8B19-5D46-B3FA-B6D326FA1B16}">
      <dgm:prSet/>
      <dgm:spPr/>
      <dgm:t>
        <a:bodyPr/>
        <a:lstStyle/>
        <a:p>
          <a:endParaRPr lang="en-US"/>
        </a:p>
      </dgm:t>
    </dgm:pt>
    <dgm:pt modelId="{5ED468B3-352A-8543-88E5-E5AF214D5E88}" type="sibTrans" cxnId="{1C69A119-8B19-5D46-B3FA-B6D326FA1B16}">
      <dgm:prSet/>
      <dgm:spPr/>
      <dgm:t>
        <a:bodyPr/>
        <a:lstStyle/>
        <a:p>
          <a:endParaRPr lang="en-US"/>
        </a:p>
      </dgm:t>
    </dgm:pt>
    <dgm:pt modelId="{6BACAFA6-DC7F-1947-A34F-EAD421C137CD}">
      <dgm:prSet/>
      <dgm:spPr/>
      <dgm:t>
        <a:bodyPr/>
        <a:lstStyle/>
        <a:p>
          <a:r>
            <a:rPr lang="en-US" dirty="0"/>
            <a:t>Experimental CNN 2 with 4 Convolutional Layers, </a:t>
          </a:r>
          <a:r>
            <a:rPr lang="en-US" dirty="0" err="1"/>
            <a:t>MaxPooling</a:t>
          </a:r>
          <a:r>
            <a:rPr lang="en-US" dirty="0"/>
            <a:t> and dropout</a:t>
          </a:r>
        </a:p>
      </dgm:t>
    </dgm:pt>
    <dgm:pt modelId="{661F36A8-4CCC-E04B-98C1-A46E75234786}" type="parTrans" cxnId="{BE25CACC-C8F8-9548-8863-8271FC4364F0}">
      <dgm:prSet/>
      <dgm:spPr/>
      <dgm:t>
        <a:bodyPr/>
        <a:lstStyle/>
        <a:p>
          <a:endParaRPr lang="en-US"/>
        </a:p>
      </dgm:t>
    </dgm:pt>
    <dgm:pt modelId="{3B4C62B6-F05F-3846-BED8-6443AF31C38C}" type="sibTrans" cxnId="{BE25CACC-C8F8-9548-8863-8271FC4364F0}">
      <dgm:prSet/>
      <dgm:spPr/>
      <dgm:t>
        <a:bodyPr/>
        <a:lstStyle/>
        <a:p>
          <a:endParaRPr lang="en-US"/>
        </a:p>
      </dgm:t>
    </dgm:pt>
    <dgm:pt modelId="{4E8DDE7A-40C9-6642-BD52-53CB164B3EF4}">
      <dgm:prSet/>
      <dgm:spPr/>
      <dgm:t>
        <a:bodyPr/>
        <a:lstStyle/>
        <a:p>
          <a:r>
            <a:rPr lang="en-US" dirty="0"/>
            <a:t>Experimental CNN 1 with 3 Convolutional layers, 1 </a:t>
          </a:r>
          <a:r>
            <a:rPr lang="en-US" dirty="0" err="1"/>
            <a:t>MaxPooling</a:t>
          </a:r>
          <a:r>
            <a:rPr lang="en-US" dirty="0"/>
            <a:t> 2 </a:t>
          </a:r>
          <a:r>
            <a:rPr lang="en-US" dirty="0" err="1"/>
            <a:t>AveragePooling</a:t>
          </a:r>
          <a:endParaRPr lang="en-US" dirty="0"/>
        </a:p>
      </dgm:t>
    </dgm:pt>
    <dgm:pt modelId="{C07261D4-1986-B447-8453-62ABB8A1BFAA}" type="parTrans" cxnId="{08E91E68-EAC4-5E43-B94A-11155E29E5C8}">
      <dgm:prSet/>
      <dgm:spPr/>
      <dgm:t>
        <a:bodyPr/>
        <a:lstStyle/>
        <a:p>
          <a:endParaRPr lang="en-US"/>
        </a:p>
      </dgm:t>
    </dgm:pt>
    <dgm:pt modelId="{2662B451-E7EF-DA4E-84FA-C79B520BD9C7}" type="sibTrans" cxnId="{08E91E68-EAC4-5E43-B94A-11155E29E5C8}">
      <dgm:prSet/>
      <dgm:spPr/>
      <dgm:t>
        <a:bodyPr/>
        <a:lstStyle/>
        <a:p>
          <a:endParaRPr lang="en-US"/>
        </a:p>
      </dgm:t>
    </dgm:pt>
    <dgm:pt modelId="{952268F0-BA52-C843-BA79-397E410BF989}">
      <dgm:prSet/>
      <dgm:spPr/>
      <dgm:t>
        <a:bodyPr/>
        <a:lstStyle/>
        <a:p>
          <a:r>
            <a:rPr lang="en-US" dirty="0"/>
            <a:t>3 Datasets</a:t>
          </a:r>
        </a:p>
      </dgm:t>
    </dgm:pt>
    <dgm:pt modelId="{61B2C6B8-102D-C449-993B-ABC877988BFB}" type="parTrans" cxnId="{AB1BDB2B-0F4A-3344-B1EF-FB18AC8ACAA5}">
      <dgm:prSet/>
      <dgm:spPr/>
      <dgm:t>
        <a:bodyPr/>
        <a:lstStyle/>
        <a:p>
          <a:endParaRPr lang="en-US"/>
        </a:p>
      </dgm:t>
    </dgm:pt>
    <dgm:pt modelId="{B6F0849D-1DC1-0047-8A9D-284A9F8EBFE1}" type="sibTrans" cxnId="{AB1BDB2B-0F4A-3344-B1EF-FB18AC8ACAA5}">
      <dgm:prSet/>
      <dgm:spPr/>
      <dgm:t>
        <a:bodyPr/>
        <a:lstStyle/>
        <a:p>
          <a:endParaRPr lang="en-US"/>
        </a:p>
      </dgm:t>
    </dgm:pt>
    <dgm:pt modelId="{06417B70-78CA-4B47-B55B-5603094D800F}">
      <dgm:prSet/>
      <dgm:spPr/>
      <dgm:t>
        <a:bodyPr/>
        <a:lstStyle/>
        <a:p>
          <a:r>
            <a:rPr lang="en-US" dirty="0"/>
            <a:t>Unaltered</a:t>
          </a:r>
        </a:p>
      </dgm:t>
    </dgm:pt>
    <dgm:pt modelId="{8284E2C7-7A77-7342-8496-450D48A07AF9}" type="parTrans" cxnId="{2A9CF79A-AED8-7747-B83E-2C76AAB9A5F8}">
      <dgm:prSet/>
      <dgm:spPr/>
      <dgm:t>
        <a:bodyPr/>
        <a:lstStyle/>
        <a:p>
          <a:endParaRPr lang="en-US"/>
        </a:p>
      </dgm:t>
    </dgm:pt>
    <dgm:pt modelId="{322F528D-B059-F94A-9314-D6EE35B6EF8A}" type="sibTrans" cxnId="{2A9CF79A-AED8-7747-B83E-2C76AAB9A5F8}">
      <dgm:prSet/>
      <dgm:spPr/>
      <dgm:t>
        <a:bodyPr/>
        <a:lstStyle/>
        <a:p>
          <a:endParaRPr lang="en-US"/>
        </a:p>
      </dgm:t>
    </dgm:pt>
    <dgm:pt modelId="{677470A9-8569-E94B-9CAA-AB5937D2E608}">
      <dgm:prSet/>
      <dgm:spPr/>
      <dgm:t>
        <a:bodyPr/>
        <a:lstStyle/>
        <a:p>
          <a:r>
            <a:rPr lang="en-US" dirty="0"/>
            <a:t>Balanced</a:t>
          </a:r>
        </a:p>
      </dgm:t>
    </dgm:pt>
    <dgm:pt modelId="{620750C1-3F08-E540-BCEC-F587C4227E61}" type="parTrans" cxnId="{1E35B6C7-4583-4A4F-9F99-869646FF430D}">
      <dgm:prSet/>
      <dgm:spPr/>
      <dgm:t>
        <a:bodyPr/>
        <a:lstStyle/>
        <a:p>
          <a:endParaRPr lang="en-US"/>
        </a:p>
      </dgm:t>
    </dgm:pt>
    <dgm:pt modelId="{EBB832D3-4BC6-2C4A-AB18-0D7604CB4F82}" type="sibTrans" cxnId="{1E35B6C7-4583-4A4F-9F99-869646FF430D}">
      <dgm:prSet/>
      <dgm:spPr/>
      <dgm:t>
        <a:bodyPr/>
        <a:lstStyle/>
        <a:p>
          <a:endParaRPr lang="en-US"/>
        </a:p>
      </dgm:t>
    </dgm:pt>
    <dgm:pt modelId="{12A1A670-9DA2-C142-A3AA-CB73BD35C3D4}">
      <dgm:prSet/>
      <dgm:spPr/>
      <dgm:t>
        <a:bodyPr/>
        <a:lstStyle/>
        <a:p>
          <a:r>
            <a:rPr lang="en-US" dirty="0"/>
            <a:t>Brightened </a:t>
          </a:r>
        </a:p>
      </dgm:t>
    </dgm:pt>
    <dgm:pt modelId="{188DDFA5-A5E6-EB43-8B4E-EA73C6857877}" type="parTrans" cxnId="{E91EAD39-2D41-2041-8EEE-271B3EA552B9}">
      <dgm:prSet/>
      <dgm:spPr/>
      <dgm:t>
        <a:bodyPr/>
        <a:lstStyle/>
        <a:p>
          <a:endParaRPr lang="en-US"/>
        </a:p>
      </dgm:t>
    </dgm:pt>
    <dgm:pt modelId="{A453AEE5-956D-224E-96F0-249B70742B60}" type="sibTrans" cxnId="{E91EAD39-2D41-2041-8EEE-271B3EA552B9}">
      <dgm:prSet/>
      <dgm:spPr/>
      <dgm:t>
        <a:bodyPr/>
        <a:lstStyle/>
        <a:p>
          <a:endParaRPr lang="en-US"/>
        </a:p>
      </dgm:t>
    </dgm:pt>
    <dgm:pt modelId="{2ECF37BB-8207-C243-80C5-87513198A859}" type="pres">
      <dgm:prSet presAssocID="{BFF2FD83-1C96-9F4F-804C-404294D38007}" presName="linear" presStyleCnt="0">
        <dgm:presLayoutVars>
          <dgm:dir/>
          <dgm:animLvl val="lvl"/>
          <dgm:resizeHandles val="exact"/>
        </dgm:presLayoutVars>
      </dgm:prSet>
      <dgm:spPr/>
    </dgm:pt>
    <dgm:pt modelId="{61949196-F104-8646-833A-917F7E021F33}" type="pres">
      <dgm:prSet presAssocID="{952268F0-BA52-C843-BA79-397E410BF989}" presName="parentLin" presStyleCnt="0"/>
      <dgm:spPr/>
    </dgm:pt>
    <dgm:pt modelId="{E657573C-E2D0-D64C-A313-2E7F70FD914C}" type="pres">
      <dgm:prSet presAssocID="{952268F0-BA52-C843-BA79-397E410BF989}" presName="parentLeftMargin" presStyleLbl="node1" presStyleIdx="0" presStyleCnt="3"/>
      <dgm:spPr/>
    </dgm:pt>
    <dgm:pt modelId="{81D12DCF-5C52-B64D-8E94-1DC04E370D36}" type="pres">
      <dgm:prSet presAssocID="{952268F0-BA52-C843-BA79-397E410BF9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C91D42-40F3-E54D-ACDD-3357FDCF4607}" type="pres">
      <dgm:prSet presAssocID="{952268F0-BA52-C843-BA79-397E410BF989}" presName="negativeSpace" presStyleCnt="0"/>
      <dgm:spPr/>
    </dgm:pt>
    <dgm:pt modelId="{44B52445-CCBE-6946-B8DE-1C62807E396B}" type="pres">
      <dgm:prSet presAssocID="{952268F0-BA52-C843-BA79-397E410BF989}" presName="childText" presStyleLbl="conFgAcc1" presStyleIdx="0" presStyleCnt="3">
        <dgm:presLayoutVars>
          <dgm:bulletEnabled val="1"/>
        </dgm:presLayoutVars>
      </dgm:prSet>
      <dgm:spPr/>
    </dgm:pt>
    <dgm:pt modelId="{A958D20A-6E0E-DE4A-B6F4-2814521D3A6B}" type="pres">
      <dgm:prSet presAssocID="{B6F0849D-1DC1-0047-8A9D-284A9F8EBFE1}" presName="spaceBetweenRectangles" presStyleCnt="0"/>
      <dgm:spPr/>
    </dgm:pt>
    <dgm:pt modelId="{D5BE7D04-0B33-8149-84F7-0F52F9CE0195}" type="pres">
      <dgm:prSet presAssocID="{588CE950-E152-F148-BCE2-A37C5CAAC914}" presName="parentLin" presStyleCnt="0"/>
      <dgm:spPr/>
    </dgm:pt>
    <dgm:pt modelId="{095A8691-965D-5945-9508-9A1CC01E8963}" type="pres">
      <dgm:prSet presAssocID="{588CE950-E152-F148-BCE2-A37C5CAAC914}" presName="parentLeftMargin" presStyleLbl="node1" presStyleIdx="0" presStyleCnt="3"/>
      <dgm:spPr/>
    </dgm:pt>
    <dgm:pt modelId="{8A5DA0A4-B030-5C4C-86E1-CF02913367EE}" type="pres">
      <dgm:prSet presAssocID="{588CE950-E152-F148-BCE2-A37C5CAAC9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C2CBF9-A1AA-DB4E-963A-8215983F071D}" type="pres">
      <dgm:prSet presAssocID="{588CE950-E152-F148-BCE2-A37C5CAAC914}" presName="negativeSpace" presStyleCnt="0"/>
      <dgm:spPr/>
    </dgm:pt>
    <dgm:pt modelId="{087B0BA7-525F-5A4B-A85B-430C2F67A8A9}" type="pres">
      <dgm:prSet presAssocID="{588CE950-E152-F148-BCE2-A37C5CAAC914}" presName="childText" presStyleLbl="conFgAcc1" presStyleIdx="1" presStyleCnt="3">
        <dgm:presLayoutVars>
          <dgm:bulletEnabled val="1"/>
        </dgm:presLayoutVars>
      </dgm:prSet>
      <dgm:spPr/>
    </dgm:pt>
    <dgm:pt modelId="{C40EF4B7-7C7D-064A-AC5E-1A5423F258AB}" type="pres">
      <dgm:prSet presAssocID="{6248FF81-AF34-EE44-A397-2E65820CFACA}" presName="spaceBetweenRectangles" presStyleCnt="0"/>
      <dgm:spPr/>
    </dgm:pt>
    <dgm:pt modelId="{9FAA1F95-31FE-5B42-8A5A-A40CEBEE99F2}" type="pres">
      <dgm:prSet presAssocID="{0996EF50-BEF6-9F40-9F46-355962AFBDB6}" presName="parentLin" presStyleCnt="0"/>
      <dgm:spPr/>
    </dgm:pt>
    <dgm:pt modelId="{0C4CC238-F966-5741-B490-B6DCFEC87AF7}" type="pres">
      <dgm:prSet presAssocID="{0996EF50-BEF6-9F40-9F46-355962AFBDB6}" presName="parentLeftMargin" presStyleLbl="node1" presStyleIdx="1" presStyleCnt="3"/>
      <dgm:spPr/>
    </dgm:pt>
    <dgm:pt modelId="{A3FC7051-6CB9-4A4C-9C7E-7B8E1D45168A}" type="pres">
      <dgm:prSet presAssocID="{0996EF50-BEF6-9F40-9F46-355962AFBDB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2244514-2E2D-F749-8150-AA6CAFC970C1}" type="pres">
      <dgm:prSet presAssocID="{0996EF50-BEF6-9F40-9F46-355962AFBDB6}" presName="negativeSpace" presStyleCnt="0"/>
      <dgm:spPr/>
    </dgm:pt>
    <dgm:pt modelId="{D3CD4A8A-31EF-9747-8784-5F24C8E91A3D}" type="pres">
      <dgm:prSet presAssocID="{0996EF50-BEF6-9F40-9F46-355962AFBDB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589EE06-EE3C-4943-A8AE-736EB8BFC8C6}" type="presOf" srcId="{6BACAFA6-DC7F-1947-A34F-EAD421C137CD}" destId="{D3CD4A8A-31EF-9747-8784-5F24C8E91A3D}" srcOrd="0" destOrd="2" presId="urn:microsoft.com/office/officeart/2005/8/layout/list1"/>
    <dgm:cxn modelId="{1C69A119-8B19-5D46-B3FA-B6D326FA1B16}" srcId="{0996EF50-BEF6-9F40-9F46-355962AFBDB6}" destId="{B5150C22-B897-E143-8601-991B37471041}" srcOrd="1" destOrd="0" parTransId="{4A5B6FB8-B7CB-7347-B62A-3FA5A5D78231}" sibTransId="{5ED468B3-352A-8543-88E5-E5AF214D5E88}"/>
    <dgm:cxn modelId="{5A46012B-A8BD-1F4B-B7A1-189C10F56349}" type="presOf" srcId="{952268F0-BA52-C843-BA79-397E410BF989}" destId="{E657573C-E2D0-D64C-A313-2E7F70FD914C}" srcOrd="0" destOrd="0" presId="urn:microsoft.com/office/officeart/2005/8/layout/list1"/>
    <dgm:cxn modelId="{AB1BDB2B-0F4A-3344-B1EF-FB18AC8ACAA5}" srcId="{BFF2FD83-1C96-9F4F-804C-404294D38007}" destId="{952268F0-BA52-C843-BA79-397E410BF989}" srcOrd="0" destOrd="0" parTransId="{61B2C6B8-102D-C449-993B-ABC877988BFB}" sibTransId="{B6F0849D-1DC1-0047-8A9D-284A9F8EBFE1}"/>
    <dgm:cxn modelId="{E91EAD39-2D41-2041-8EEE-271B3EA552B9}" srcId="{952268F0-BA52-C843-BA79-397E410BF989}" destId="{12A1A670-9DA2-C142-A3AA-CB73BD35C3D4}" srcOrd="2" destOrd="0" parTransId="{188DDFA5-A5E6-EB43-8B4E-EA73C6857877}" sibTransId="{A453AEE5-956D-224E-96F0-249B70742B60}"/>
    <dgm:cxn modelId="{82672748-72F6-654B-B768-BA4667DE22F4}" type="presOf" srcId="{12A1A670-9DA2-C142-A3AA-CB73BD35C3D4}" destId="{44B52445-CCBE-6946-B8DE-1C62807E396B}" srcOrd="0" destOrd="2" presId="urn:microsoft.com/office/officeart/2005/8/layout/list1"/>
    <dgm:cxn modelId="{39885E60-A57F-9646-AC6F-E833D363152D}" type="presOf" srcId="{588CE950-E152-F148-BCE2-A37C5CAAC914}" destId="{095A8691-965D-5945-9508-9A1CC01E8963}" srcOrd="0" destOrd="0" presId="urn:microsoft.com/office/officeart/2005/8/layout/list1"/>
    <dgm:cxn modelId="{08E91E68-EAC4-5E43-B94A-11155E29E5C8}" srcId="{0996EF50-BEF6-9F40-9F46-355962AFBDB6}" destId="{4E8DDE7A-40C9-6642-BD52-53CB164B3EF4}" srcOrd="0" destOrd="0" parTransId="{C07261D4-1986-B447-8453-62ABB8A1BFAA}" sibTransId="{2662B451-E7EF-DA4E-84FA-C79B520BD9C7}"/>
    <dgm:cxn modelId="{196A7469-AC17-6E4B-987B-11061B6E208D}" type="presOf" srcId="{0996EF50-BEF6-9F40-9F46-355962AFBDB6}" destId="{A3FC7051-6CB9-4A4C-9C7E-7B8E1D45168A}" srcOrd="1" destOrd="0" presId="urn:microsoft.com/office/officeart/2005/8/layout/list1"/>
    <dgm:cxn modelId="{8782BA6E-0D4B-784A-9E52-036D3F846485}" type="presOf" srcId="{67F19C95-5597-8D47-8264-A4CC20AE8BDA}" destId="{087B0BA7-525F-5A4B-A85B-430C2F67A8A9}" srcOrd="0" destOrd="0" presId="urn:microsoft.com/office/officeart/2005/8/layout/list1"/>
    <dgm:cxn modelId="{03FB3A99-673A-564F-A827-8688DE2069C5}" type="presOf" srcId="{677470A9-8569-E94B-9CAA-AB5937D2E608}" destId="{44B52445-CCBE-6946-B8DE-1C62807E396B}" srcOrd="0" destOrd="1" presId="urn:microsoft.com/office/officeart/2005/8/layout/list1"/>
    <dgm:cxn modelId="{2A9CF79A-AED8-7747-B83E-2C76AAB9A5F8}" srcId="{952268F0-BA52-C843-BA79-397E410BF989}" destId="{06417B70-78CA-4B47-B55B-5603094D800F}" srcOrd="0" destOrd="0" parTransId="{8284E2C7-7A77-7342-8496-450D48A07AF9}" sibTransId="{322F528D-B059-F94A-9314-D6EE35B6EF8A}"/>
    <dgm:cxn modelId="{FE6E389B-E848-7B40-8309-637CD84B3954}" type="presOf" srcId="{B5150C22-B897-E143-8601-991B37471041}" destId="{D3CD4A8A-31EF-9747-8784-5F24C8E91A3D}" srcOrd="0" destOrd="1" presId="urn:microsoft.com/office/officeart/2005/8/layout/list1"/>
    <dgm:cxn modelId="{F2A71FA9-484E-2F4B-BDE7-056FEF29D098}" srcId="{588CE950-E152-F148-BCE2-A37C5CAAC914}" destId="{67F19C95-5597-8D47-8264-A4CC20AE8BDA}" srcOrd="0" destOrd="0" parTransId="{2AAAB942-21D0-0449-AE33-164365A3C347}" sibTransId="{49DFB773-F829-694B-8985-F877FD2013C7}"/>
    <dgm:cxn modelId="{BBD116C5-03BD-D048-82A4-8C3F9469B90A}" type="presOf" srcId="{06417B70-78CA-4B47-B55B-5603094D800F}" destId="{44B52445-CCBE-6946-B8DE-1C62807E396B}" srcOrd="0" destOrd="0" presId="urn:microsoft.com/office/officeart/2005/8/layout/list1"/>
    <dgm:cxn modelId="{AD950CC6-C188-854F-8465-80243E3F17F2}" type="presOf" srcId="{588CE950-E152-F148-BCE2-A37C5CAAC914}" destId="{8A5DA0A4-B030-5C4C-86E1-CF02913367EE}" srcOrd="1" destOrd="0" presId="urn:microsoft.com/office/officeart/2005/8/layout/list1"/>
    <dgm:cxn modelId="{1E35B6C7-4583-4A4F-9F99-869646FF430D}" srcId="{952268F0-BA52-C843-BA79-397E410BF989}" destId="{677470A9-8569-E94B-9CAA-AB5937D2E608}" srcOrd="1" destOrd="0" parTransId="{620750C1-3F08-E540-BCEC-F587C4227E61}" sibTransId="{EBB832D3-4BC6-2C4A-AB18-0D7604CB4F82}"/>
    <dgm:cxn modelId="{BE25CACC-C8F8-9548-8863-8271FC4364F0}" srcId="{0996EF50-BEF6-9F40-9F46-355962AFBDB6}" destId="{6BACAFA6-DC7F-1947-A34F-EAD421C137CD}" srcOrd="2" destOrd="0" parTransId="{661F36A8-4CCC-E04B-98C1-A46E75234786}" sibTransId="{3B4C62B6-F05F-3846-BED8-6443AF31C38C}"/>
    <dgm:cxn modelId="{946362EC-6424-AB41-9D8F-341B1DA4F86B}" type="presOf" srcId="{0996EF50-BEF6-9F40-9F46-355962AFBDB6}" destId="{0C4CC238-F966-5741-B490-B6DCFEC87AF7}" srcOrd="0" destOrd="0" presId="urn:microsoft.com/office/officeart/2005/8/layout/list1"/>
    <dgm:cxn modelId="{6153C1F1-989D-C942-BA55-08780231E0BB}" srcId="{BFF2FD83-1C96-9F4F-804C-404294D38007}" destId="{0996EF50-BEF6-9F40-9F46-355962AFBDB6}" srcOrd="2" destOrd="0" parTransId="{862E5BB6-6472-374A-A293-20373102965A}" sibTransId="{D5D516D5-6A39-824B-BA8A-119A8BE4384D}"/>
    <dgm:cxn modelId="{B8A562F3-6969-434A-BAC0-23A28B049E26}" type="presOf" srcId="{BFF2FD83-1C96-9F4F-804C-404294D38007}" destId="{2ECF37BB-8207-C243-80C5-87513198A859}" srcOrd="0" destOrd="0" presId="urn:microsoft.com/office/officeart/2005/8/layout/list1"/>
    <dgm:cxn modelId="{4674F0F4-DE1A-CC42-A97F-7703012276B0}" srcId="{BFF2FD83-1C96-9F4F-804C-404294D38007}" destId="{588CE950-E152-F148-BCE2-A37C5CAAC914}" srcOrd="1" destOrd="0" parTransId="{946FD5F3-837C-504A-91CC-4F4CE5AF1047}" sibTransId="{6248FF81-AF34-EE44-A397-2E65820CFACA}"/>
    <dgm:cxn modelId="{3C8774F5-548F-6D40-B032-EB0F246E6ACC}" type="presOf" srcId="{4E8DDE7A-40C9-6642-BD52-53CB164B3EF4}" destId="{D3CD4A8A-31EF-9747-8784-5F24C8E91A3D}" srcOrd="0" destOrd="0" presId="urn:microsoft.com/office/officeart/2005/8/layout/list1"/>
    <dgm:cxn modelId="{EF84CDFE-0CA2-D44A-9A06-7383138AEBD6}" type="presOf" srcId="{952268F0-BA52-C843-BA79-397E410BF989}" destId="{81D12DCF-5C52-B64D-8E94-1DC04E370D36}" srcOrd="1" destOrd="0" presId="urn:microsoft.com/office/officeart/2005/8/layout/list1"/>
    <dgm:cxn modelId="{E55FDABE-EF48-DC42-BB2B-18A15A0E54DA}" type="presParOf" srcId="{2ECF37BB-8207-C243-80C5-87513198A859}" destId="{61949196-F104-8646-833A-917F7E021F33}" srcOrd="0" destOrd="0" presId="urn:microsoft.com/office/officeart/2005/8/layout/list1"/>
    <dgm:cxn modelId="{12F6800E-FD50-4F47-8264-7AA110A56E43}" type="presParOf" srcId="{61949196-F104-8646-833A-917F7E021F33}" destId="{E657573C-E2D0-D64C-A313-2E7F70FD914C}" srcOrd="0" destOrd="0" presId="urn:microsoft.com/office/officeart/2005/8/layout/list1"/>
    <dgm:cxn modelId="{C97267E4-E18E-0A4D-A30D-0AED25E31A60}" type="presParOf" srcId="{61949196-F104-8646-833A-917F7E021F33}" destId="{81D12DCF-5C52-B64D-8E94-1DC04E370D36}" srcOrd="1" destOrd="0" presId="urn:microsoft.com/office/officeart/2005/8/layout/list1"/>
    <dgm:cxn modelId="{35ADD273-E36D-8548-9510-D29CE3862429}" type="presParOf" srcId="{2ECF37BB-8207-C243-80C5-87513198A859}" destId="{94C91D42-40F3-E54D-ACDD-3357FDCF4607}" srcOrd="1" destOrd="0" presId="urn:microsoft.com/office/officeart/2005/8/layout/list1"/>
    <dgm:cxn modelId="{46ECBD13-E3FB-734D-B0C9-E959CB9A4947}" type="presParOf" srcId="{2ECF37BB-8207-C243-80C5-87513198A859}" destId="{44B52445-CCBE-6946-B8DE-1C62807E396B}" srcOrd="2" destOrd="0" presId="urn:microsoft.com/office/officeart/2005/8/layout/list1"/>
    <dgm:cxn modelId="{679F9CD6-44E9-6742-80FA-B652AB0C53A5}" type="presParOf" srcId="{2ECF37BB-8207-C243-80C5-87513198A859}" destId="{A958D20A-6E0E-DE4A-B6F4-2814521D3A6B}" srcOrd="3" destOrd="0" presId="urn:microsoft.com/office/officeart/2005/8/layout/list1"/>
    <dgm:cxn modelId="{4D544625-5D82-DA44-8A52-46E9BC581BAE}" type="presParOf" srcId="{2ECF37BB-8207-C243-80C5-87513198A859}" destId="{D5BE7D04-0B33-8149-84F7-0F52F9CE0195}" srcOrd="4" destOrd="0" presId="urn:microsoft.com/office/officeart/2005/8/layout/list1"/>
    <dgm:cxn modelId="{E3546D2F-42ED-D34F-BC44-A68FD3EC3A25}" type="presParOf" srcId="{D5BE7D04-0B33-8149-84F7-0F52F9CE0195}" destId="{095A8691-965D-5945-9508-9A1CC01E8963}" srcOrd="0" destOrd="0" presId="urn:microsoft.com/office/officeart/2005/8/layout/list1"/>
    <dgm:cxn modelId="{7B5A8786-E6FE-B64F-8F2E-01498FB983AC}" type="presParOf" srcId="{D5BE7D04-0B33-8149-84F7-0F52F9CE0195}" destId="{8A5DA0A4-B030-5C4C-86E1-CF02913367EE}" srcOrd="1" destOrd="0" presId="urn:microsoft.com/office/officeart/2005/8/layout/list1"/>
    <dgm:cxn modelId="{AF5F2CBA-9623-A040-BB69-789718AAE208}" type="presParOf" srcId="{2ECF37BB-8207-C243-80C5-87513198A859}" destId="{A7C2CBF9-A1AA-DB4E-963A-8215983F071D}" srcOrd="5" destOrd="0" presId="urn:microsoft.com/office/officeart/2005/8/layout/list1"/>
    <dgm:cxn modelId="{E594A6FA-CBBB-9B4C-B633-439F1868103A}" type="presParOf" srcId="{2ECF37BB-8207-C243-80C5-87513198A859}" destId="{087B0BA7-525F-5A4B-A85B-430C2F67A8A9}" srcOrd="6" destOrd="0" presId="urn:microsoft.com/office/officeart/2005/8/layout/list1"/>
    <dgm:cxn modelId="{A2E3D9FC-DB43-0F42-BDF9-32786301F9C4}" type="presParOf" srcId="{2ECF37BB-8207-C243-80C5-87513198A859}" destId="{C40EF4B7-7C7D-064A-AC5E-1A5423F258AB}" srcOrd="7" destOrd="0" presId="urn:microsoft.com/office/officeart/2005/8/layout/list1"/>
    <dgm:cxn modelId="{DA8A3089-BAEA-6D48-8501-58E0EE2A89FC}" type="presParOf" srcId="{2ECF37BB-8207-C243-80C5-87513198A859}" destId="{9FAA1F95-31FE-5B42-8A5A-A40CEBEE99F2}" srcOrd="8" destOrd="0" presId="urn:microsoft.com/office/officeart/2005/8/layout/list1"/>
    <dgm:cxn modelId="{E18069D5-CD93-C347-947D-370C155C191C}" type="presParOf" srcId="{9FAA1F95-31FE-5B42-8A5A-A40CEBEE99F2}" destId="{0C4CC238-F966-5741-B490-B6DCFEC87AF7}" srcOrd="0" destOrd="0" presId="urn:microsoft.com/office/officeart/2005/8/layout/list1"/>
    <dgm:cxn modelId="{E0FAEAFA-C64E-0347-B119-A55632093EB0}" type="presParOf" srcId="{9FAA1F95-31FE-5B42-8A5A-A40CEBEE99F2}" destId="{A3FC7051-6CB9-4A4C-9C7E-7B8E1D45168A}" srcOrd="1" destOrd="0" presId="urn:microsoft.com/office/officeart/2005/8/layout/list1"/>
    <dgm:cxn modelId="{82CA12F9-E154-8642-80B9-0799A523CBC9}" type="presParOf" srcId="{2ECF37BB-8207-C243-80C5-87513198A859}" destId="{82244514-2E2D-F749-8150-AA6CAFC970C1}" srcOrd="9" destOrd="0" presId="urn:microsoft.com/office/officeart/2005/8/layout/list1"/>
    <dgm:cxn modelId="{124BD0E8-83F2-3348-B511-860786205C06}" type="presParOf" srcId="{2ECF37BB-8207-C243-80C5-87513198A859}" destId="{D3CD4A8A-31EF-9747-8784-5F24C8E91A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450C08-327C-1B46-B7CC-3D28A95835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9E0F7B-C7F9-3745-A8DC-E93CC79B80F9}">
      <dgm:prSet phldrT="[Text]"/>
      <dgm:spPr/>
      <dgm:t>
        <a:bodyPr/>
        <a:lstStyle/>
        <a:p>
          <a:r>
            <a:rPr lang="en-US" dirty="0"/>
            <a:t>Accuracy: 70%</a:t>
          </a:r>
        </a:p>
        <a:p>
          <a:r>
            <a:rPr lang="en-US" dirty="0"/>
            <a:t>Recall: 69%</a:t>
          </a:r>
        </a:p>
      </dgm:t>
    </dgm:pt>
    <dgm:pt modelId="{C2DDA89F-96B8-BE46-A782-62DFE59664C0}" type="parTrans" cxnId="{0A1B311F-A6A9-514A-BD59-77209E9F08CE}">
      <dgm:prSet/>
      <dgm:spPr/>
      <dgm:t>
        <a:bodyPr/>
        <a:lstStyle/>
        <a:p>
          <a:endParaRPr lang="en-US"/>
        </a:p>
      </dgm:t>
    </dgm:pt>
    <dgm:pt modelId="{6D2B839A-D21A-C04F-B578-2F7D657F57F0}" type="sibTrans" cxnId="{0A1B311F-A6A9-514A-BD59-77209E9F08CE}">
      <dgm:prSet/>
      <dgm:spPr/>
      <dgm:t>
        <a:bodyPr/>
        <a:lstStyle/>
        <a:p>
          <a:endParaRPr lang="en-US"/>
        </a:p>
      </dgm:t>
    </dgm:pt>
    <dgm:pt modelId="{EC381951-0CFB-3C4C-846D-F43761557AD7}" type="pres">
      <dgm:prSet presAssocID="{AB450C08-327C-1B46-B7CC-3D28A9583511}" presName="linear" presStyleCnt="0">
        <dgm:presLayoutVars>
          <dgm:animLvl val="lvl"/>
          <dgm:resizeHandles val="exact"/>
        </dgm:presLayoutVars>
      </dgm:prSet>
      <dgm:spPr/>
    </dgm:pt>
    <dgm:pt modelId="{FEF70BD9-4E65-8B49-A2FF-2128584CA943}" type="pres">
      <dgm:prSet presAssocID="{E49E0F7B-C7F9-3745-A8DC-E93CC79B80F9}" presName="parentText" presStyleLbl="node1" presStyleIdx="0" presStyleCnt="1" custLinFactNeighborX="-6522" custLinFactNeighborY="23980">
        <dgm:presLayoutVars>
          <dgm:chMax val="0"/>
          <dgm:bulletEnabled val="1"/>
        </dgm:presLayoutVars>
      </dgm:prSet>
      <dgm:spPr/>
    </dgm:pt>
  </dgm:ptLst>
  <dgm:cxnLst>
    <dgm:cxn modelId="{0A1B311F-A6A9-514A-BD59-77209E9F08CE}" srcId="{AB450C08-327C-1B46-B7CC-3D28A9583511}" destId="{E49E0F7B-C7F9-3745-A8DC-E93CC79B80F9}" srcOrd="0" destOrd="0" parTransId="{C2DDA89F-96B8-BE46-A782-62DFE59664C0}" sibTransId="{6D2B839A-D21A-C04F-B578-2F7D657F57F0}"/>
    <dgm:cxn modelId="{FC297558-0EB3-B44F-A845-7AD619376058}" type="presOf" srcId="{E49E0F7B-C7F9-3745-A8DC-E93CC79B80F9}" destId="{FEF70BD9-4E65-8B49-A2FF-2128584CA943}" srcOrd="0" destOrd="0" presId="urn:microsoft.com/office/officeart/2005/8/layout/vList2"/>
    <dgm:cxn modelId="{AE7638F0-7BEF-8641-8ED9-2C0D96D05F89}" type="presOf" srcId="{AB450C08-327C-1B46-B7CC-3D28A9583511}" destId="{EC381951-0CFB-3C4C-846D-F43761557AD7}" srcOrd="0" destOrd="0" presId="urn:microsoft.com/office/officeart/2005/8/layout/vList2"/>
    <dgm:cxn modelId="{5FA4B66C-87A9-3A49-BAF3-B537521AA748}" type="presParOf" srcId="{EC381951-0CFB-3C4C-846D-F43761557AD7}" destId="{FEF70BD9-4E65-8B49-A2FF-2128584CA94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6C3B7D0-A2C4-9844-9205-AFABC5D7D5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3F021-6CA6-AA45-BEE5-088A10EF95B2}">
      <dgm:prSet phldrT="[Text]"/>
      <dgm:spPr/>
      <dgm:t>
        <a:bodyPr/>
        <a:lstStyle/>
        <a:p>
          <a:r>
            <a:rPr lang="en-US" dirty="0"/>
            <a:t>Accuracy: 67.5%</a:t>
          </a:r>
        </a:p>
        <a:p>
          <a:r>
            <a:rPr lang="en-US" dirty="0"/>
            <a:t>Recall: 60%</a:t>
          </a:r>
        </a:p>
      </dgm:t>
    </dgm:pt>
    <dgm:pt modelId="{B635C8F9-7798-684C-8E1C-A4F8765C0CB1}" type="parTrans" cxnId="{5CB24315-F959-6F47-80C3-E82FCC007C21}">
      <dgm:prSet/>
      <dgm:spPr/>
      <dgm:t>
        <a:bodyPr/>
        <a:lstStyle/>
        <a:p>
          <a:endParaRPr lang="en-US"/>
        </a:p>
      </dgm:t>
    </dgm:pt>
    <dgm:pt modelId="{B271FFE9-6253-C64F-8362-D9A7154CB4FA}" type="sibTrans" cxnId="{5CB24315-F959-6F47-80C3-E82FCC007C21}">
      <dgm:prSet/>
      <dgm:spPr/>
      <dgm:t>
        <a:bodyPr/>
        <a:lstStyle/>
        <a:p>
          <a:endParaRPr lang="en-US"/>
        </a:p>
      </dgm:t>
    </dgm:pt>
    <dgm:pt modelId="{A512182C-3AEE-E943-8822-9045D2809EE7}" type="pres">
      <dgm:prSet presAssocID="{76C3B7D0-A2C4-9844-9205-AFABC5D7D57E}" presName="linear" presStyleCnt="0">
        <dgm:presLayoutVars>
          <dgm:animLvl val="lvl"/>
          <dgm:resizeHandles val="exact"/>
        </dgm:presLayoutVars>
      </dgm:prSet>
      <dgm:spPr/>
    </dgm:pt>
    <dgm:pt modelId="{5D341CC0-77DB-A745-B698-61C39D428972}" type="pres">
      <dgm:prSet presAssocID="{AB53F021-6CA6-AA45-BEE5-088A10EF95B2}" presName="parentText" presStyleLbl="node1" presStyleIdx="0" presStyleCnt="1" custLinFactNeighborX="-21795" custLinFactNeighborY="-45727">
        <dgm:presLayoutVars>
          <dgm:chMax val="0"/>
          <dgm:bulletEnabled val="1"/>
        </dgm:presLayoutVars>
      </dgm:prSet>
      <dgm:spPr/>
    </dgm:pt>
  </dgm:ptLst>
  <dgm:cxnLst>
    <dgm:cxn modelId="{5CB24315-F959-6F47-80C3-E82FCC007C21}" srcId="{76C3B7D0-A2C4-9844-9205-AFABC5D7D57E}" destId="{AB53F021-6CA6-AA45-BEE5-088A10EF95B2}" srcOrd="0" destOrd="0" parTransId="{B635C8F9-7798-684C-8E1C-A4F8765C0CB1}" sibTransId="{B271FFE9-6253-C64F-8362-D9A7154CB4FA}"/>
    <dgm:cxn modelId="{6FFA9ED6-34AB-3B48-8DDC-536F7B1787AF}" type="presOf" srcId="{76C3B7D0-A2C4-9844-9205-AFABC5D7D57E}" destId="{A512182C-3AEE-E943-8822-9045D2809EE7}" srcOrd="0" destOrd="0" presId="urn:microsoft.com/office/officeart/2005/8/layout/vList2"/>
    <dgm:cxn modelId="{0D3450F1-0988-E049-8741-517CA1F298ED}" type="presOf" srcId="{AB53F021-6CA6-AA45-BEE5-088A10EF95B2}" destId="{5D341CC0-77DB-A745-B698-61C39D428972}" srcOrd="0" destOrd="0" presId="urn:microsoft.com/office/officeart/2005/8/layout/vList2"/>
    <dgm:cxn modelId="{3FE97EEF-4917-F546-B629-28C350E93C41}" type="presParOf" srcId="{A512182C-3AEE-E943-8822-9045D2809EE7}" destId="{5D341CC0-77DB-A745-B698-61C39D4289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E87BC3A-F8EA-A748-8DBD-491B648D4486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FC13E9-204F-2742-9113-92F3F769ADE6}">
      <dgm:prSet phldrT="[Text]"/>
      <dgm:spPr/>
      <dgm:t>
        <a:bodyPr/>
        <a:lstStyle/>
        <a:p>
          <a:r>
            <a:rPr lang="en-US" dirty="0"/>
            <a:t>Highest Accuracy 70% and Highest Recall 69%</a:t>
          </a:r>
        </a:p>
      </dgm:t>
    </dgm:pt>
    <dgm:pt modelId="{E799D783-F5E8-CE47-995D-159EB7AA643C}" type="parTrans" cxnId="{BA222648-FBEE-9A45-9D87-FCD85E1A082F}">
      <dgm:prSet/>
      <dgm:spPr/>
      <dgm:t>
        <a:bodyPr/>
        <a:lstStyle/>
        <a:p>
          <a:endParaRPr lang="en-US"/>
        </a:p>
      </dgm:t>
    </dgm:pt>
    <dgm:pt modelId="{30428411-F469-8948-887F-5548206B0D76}" type="sibTrans" cxnId="{BA222648-FBEE-9A45-9D87-FCD85E1A082F}">
      <dgm:prSet/>
      <dgm:spPr/>
      <dgm:t>
        <a:bodyPr/>
        <a:lstStyle/>
        <a:p>
          <a:endParaRPr lang="en-US"/>
        </a:p>
      </dgm:t>
    </dgm:pt>
    <dgm:pt modelId="{DB93BD27-B553-974E-A101-299C70CFC092}">
      <dgm:prSet phldrT="[Text]"/>
      <dgm:spPr/>
      <dgm:t>
        <a:bodyPr/>
        <a:lstStyle/>
        <a:p>
          <a:r>
            <a:rPr lang="en-US" dirty="0"/>
            <a:t>Brightened Data: Lower Metrics Better Positives</a:t>
          </a:r>
        </a:p>
      </dgm:t>
    </dgm:pt>
    <dgm:pt modelId="{0D10BF4F-A56D-7345-A70A-3A99FA469B1D}" type="parTrans" cxnId="{1B014B0B-D8D8-5C4F-85CA-6AC5893754B5}">
      <dgm:prSet/>
      <dgm:spPr/>
      <dgm:t>
        <a:bodyPr/>
        <a:lstStyle/>
        <a:p>
          <a:endParaRPr lang="en-US"/>
        </a:p>
      </dgm:t>
    </dgm:pt>
    <dgm:pt modelId="{99380134-D3C6-7E4F-BCF4-1B641FF8D574}" type="sibTrans" cxnId="{1B014B0B-D8D8-5C4F-85CA-6AC5893754B5}">
      <dgm:prSet/>
      <dgm:spPr/>
      <dgm:t>
        <a:bodyPr/>
        <a:lstStyle/>
        <a:p>
          <a:endParaRPr lang="en-US"/>
        </a:p>
      </dgm:t>
    </dgm:pt>
    <dgm:pt modelId="{148D87AD-AD45-4B4D-9D88-40A9CA82725B}">
      <dgm:prSet phldrT="[Text]"/>
      <dgm:spPr/>
      <dgm:t>
        <a:bodyPr/>
        <a:lstStyle/>
        <a:p>
          <a:r>
            <a:rPr lang="en-US" dirty="0"/>
            <a:t>Predicting on Asymmetry for Glioma</a:t>
          </a:r>
        </a:p>
      </dgm:t>
    </dgm:pt>
    <dgm:pt modelId="{135A39C4-25F4-A144-BEF7-73AF522B4097}" type="parTrans" cxnId="{FCCC1F99-4F7B-6C4F-91C6-6A3B67FB6BCB}">
      <dgm:prSet/>
      <dgm:spPr/>
      <dgm:t>
        <a:bodyPr/>
        <a:lstStyle/>
        <a:p>
          <a:endParaRPr lang="en-US"/>
        </a:p>
      </dgm:t>
    </dgm:pt>
    <dgm:pt modelId="{BE43A408-5B68-8E44-B899-894CC39D9EC0}" type="sibTrans" cxnId="{FCCC1F99-4F7B-6C4F-91C6-6A3B67FB6BCB}">
      <dgm:prSet/>
      <dgm:spPr/>
      <dgm:t>
        <a:bodyPr/>
        <a:lstStyle/>
        <a:p>
          <a:endParaRPr lang="en-US"/>
        </a:p>
      </dgm:t>
    </dgm:pt>
    <dgm:pt modelId="{34BC5D9D-6809-9441-A885-E0015EE4F3B5}">
      <dgm:prSet phldrT="[Text]"/>
      <dgm:spPr/>
      <dgm:t>
        <a:bodyPr/>
        <a:lstStyle/>
        <a:p>
          <a:r>
            <a:rPr lang="en-US" dirty="0"/>
            <a:t>Difficulty classifying Glioma and Pituitary Tumors</a:t>
          </a:r>
        </a:p>
      </dgm:t>
    </dgm:pt>
    <dgm:pt modelId="{D26004E2-5951-904D-8254-2AC22DB38633}" type="parTrans" cxnId="{8858ACC9-C148-614D-87E1-5E37454260B8}">
      <dgm:prSet/>
      <dgm:spPr/>
      <dgm:t>
        <a:bodyPr/>
        <a:lstStyle/>
        <a:p>
          <a:endParaRPr lang="en-US"/>
        </a:p>
      </dgm:t>
    </dgm:pt>
    <dgm:pt modelId="{8D84E95C-25FC-BA4C-8758-EDEB741D97B4}" type="sibTrans" cxnId="{8858ACC9-C148-614D-87E1-5E37454260B8}">
      <dgm:prSet/>
      <dgm:spPr/>
      <dgm:t>
        <a:bodyPr/>
        <a:lstStyle/>
        <a:p>
          <a:endParaRPr lang="en-US"/>
        </a:p>
      </dgm:t>
    </dgm:pt>
    <dgm:pt modelId="{77DB95A0-F456-0049-92E7-6F1F0943A6D7}">
      <dgm:prSet phldrT="[Text]"/>
      <dgm:spPr/>
      <dgm:t>
        <a:bodyPr/>
        <a:lstStyle/>
        <a:p>
          <a:r>
            <a:rPr lang="en-US" dirty="0"/>
            <a:t>Highest True Positives for Pituitary Tumors</a:t>
          </a:r>
        </a:p>
      </dgm:t>
    </dgm:pt>
    <dgm:pt modelId="{BE64B2EB-E9C6-EC48-851C-08F0B661F895}" type="parTrans" cxnId="{CD97EC83-068D-3E4B-BEB6-7971A96ABC3F}">
      <dgm:prSet/>
      <dgm:spPr/>
      <dgm:t>
        <a:bodyPr/>
        <a:lstStyle/>
        <a:p>
          <a:endParaRPr lang="en-US"/>
        </a:p>
      </dgm:t>
    </dgm:pt>
    <dgm:pt modelId="{34079D6E-5B02-944A-B0B1-D37BC6443F4A}" type="sibTrans" cxnId="{CD97EC83-068D-3E4B-BEB6-7971A96ABC3F}">
      <dgm:prSet/>
      <dgm:spPr/>
      <dgm:t>
        <a:bodyPr/>
        <a:lstStyle/>
        <a:p>
          <a:endParaRPr lang="en-US"/>
        </a:p>
      </dgm:t>
    </dgm:pt>
    <dgm:pt modelId="{A8C4EABA-7FB8-804E-B649-A4D5F6879CEE}">
      <dgm:prSet phldrT="[Text]"/>
      <dgm:spPr/>
      <dgm:t>
        <a:bodyPr/>
        <a:lstStyle/>
        <a:p>
          <a:r>
            <a:rPr lang="en-US" dirty="0"/>
            <a:t>Interesting False negatives for Meningiomas and no tumor class</a:t>
          </a:r>
        </a:p>
      </dgm:t>
    </dgm:pt>
    <dgm:pt modelId="{46E5C434-6D41-DA42-8DDC-72846819A7B3}" type="parTrans" cxnId="{585E3DB6-952E-0242-A2C5-C1370A204A07}">
      <dgm:prSet/>
      <dgm:spPr/>
      <dgm:t>
        <a:bodyPr/>
        <a:lstStyle/>
        <a:p>
          <a:endParaRPr lang="en-US"/>
        </a:p>
      </dgm:t>
    </dgm:pt>
    <dgm:pt modelId="{816383AE-4214-6E4B-BFBE-7956489626C7}" type="sibTrans" cxnId="{585E3DB6-952E-0242-A2C5-C1370A204A07}">
      <dgm:prSet/>
      <dgm:spPr/>
      <dgm:t>
        <a:bodyPr/>
        <a:lstStyle/>
        <a:p>
          <a:endParaRPr lang="en-US"/>
        </a:p>
      </dgm:t>
    </dgm:pt>
    <dgm:pt modelId="{7877E589-3AA6-BC48-8DF5-3E415CC2E994}">
      <dgm:prSet phldrT="[Text]"/>
      <dgm:spPr/>
      <dgm:t>
        <a:bodyPr/>
        <a:lstStyle/>
        <a:p>
          <a:r>
            <a:rPr lang="en-US" dirty="0"/>
            <a:t>Further augmentation may be needed to boost glioma classification </a:t>
          </a:r>
        </a:p>
      </dgm:t>
    </dgm:pt>
    <dgm:pt modelId="{86DCEE3F-C2F4-7248-8473-6EAB5D2E42CF}" type="parTrans" cxnId="{8E397FE1-85B7-3F40-A62D-D9070F34A8CB}">
      <dgm:prSet/>
      <dgm:spPr/>
      <dgm:t>
        <a:bodyPr/>
        <a:lstStyle/>
        <a:p>
          <a:endParaRPr lang="en-US"/>
        </a:p>
      </dgm:t>
    </dgm:pt>
    <dgm:pt modelId="{01B08133-05BA-D847-BF71-DC29FF3B2756}" type="sibTrans" cxnId="{8E397FE1-85B7-3F40-A62D-D9070F34A8CB}">
      <dgm:prSet/>
      <dgm:spPr/>
      <dgm:t>
        <a:bodyPr/>
        <a:lstStyle/>
        <a:p>
          <a:endParaRPr lang="en-US"/>
        </a:p>
      </dgm:t>
    </dgm:pt>
    <dgm:pt modelId="{5039E12C-CC6B-B44B-8908-6F06320CB5E2}" type="pres">
      <dgm:prSet presAssocID="{7E87BC3A-F8EA-A748-8DBD-491B648D4486}" presName="linear" presStyleCnt="0">
        <dgm:presLayoutVars>
          <dgm:dir/>
          <dgm:animLvl val="lvl"/>
          <dgm:resizeHandles val="exact"/>
        </dgm:presLayoutVars>
      </dgm:prSet>
      <dgm:spPr/>
    </dgm:pt>
    <dgm:pt modelId="{3E5A6AAF-396A-7749-A44D-FD1F8F71C045}" type="pres">
      <dgm:prSet presAssocID="{6BFC13E9-204F-2742-9113-92F3F769ADE6}" presName="parentLin" presStyleCnt="0"/>
      <dgm:spPr/>
    </dgm:pt>
    <dgm:pt modelId="{F1848866-4341-B74E-AAC6-710BA5A7A789}" type="pres">
      <dgm:prSet presAssocID="{6BFC13E9-204F-2742-9113-92F3F769ADE6}" presName="parentLeftMargin" presStyleLbl="node1" presStyleIdx="0" presStyleCnt="3"/>
      <dgm:spPr/>
    </dgm:pt>
    <dgm:pt modelId="{FDE33983-0001-9549-8132-AC4C1074BE20}" type="pres">
      <dgm:prSet presAssocID="{6BFC13E9-204F-2742-9113-92F3F769ADE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63F5FF-147B-0045-8B07-257566D91C3E}" type="pres">
      <dgm:prSet presAssocID="{6BFC13E9-204F-2742-9113-92F3F769ADE6}" presName="negativeSpace" presStyleCnt="0"/>
      <dgm:spPr/>
    </dgm:pt>
    <dgm:pt modelId="{C7444B11-4D28-794C-90B2-487A281D65C3}" type="pres">
      <dgm:prSet presAssocID="{6BFC13E9-204F-2742-9113-92F3F769ADE6}" presName="childText" presStyleLbl="conFgAcc1" presStyleIdx="0" presStyleCnt="3">
        <dgm:presLayoutVars>
          <dgm:bulletEnabled val="1"/>
        </dgm:presLayoutVars>
      </dgm:prSet>
      <dgm:spPr/>
    </dgm:pt>
    <dgm:pt modelId="{37BA8487-A208-794B-A0F5-52574700BE22}" type="pres">
      <dgm:prSet presAssocID="{30428411-F469-8948-887F-5548206B0D76}" presName="spaceBetweenRectangles" presStyleCnt="0"/>
      <dgm:spPr/>
    </dgm:pt>
    <dgm:pt modelId="{93FBA548-BEFC-5A44-8796-38259CE9EF9F}" type="pres">
      <dgm:prSet presAssocID="{DB93BD27-B553-974E-A101-299C70CFC092}" presName="parentLin" presStyleCnt="0"/>
      <dgm:spPr/>
    </dgm:pt>
    <dgm:pt modelId="{0C4C3CB9-BDEC-3E49-9023-1795E5D433D8}" type="pres">
      <dgm:prSet presAssocID="{DB93BD27-B553-974E-A101-299C70CFC092}" presName="parentLeftMargin" presStyleLbl="node1" presStyleIdx="0" presStyleCnt="3"/>
      <dgm:spPr/>
    </dgm:pt>
    <dgm:pt modelId="{1BF60063-D092-F743-BE0F-362BE3E0529F}" type="pres">
      <dgm:prSet presAssocID="{DB93BD27-B553-974E-A101-299C70CFC0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C1E3AC-7693-F24B-ABD1-DEE2E03A0ED7}" type="pres">
      <dgm:prSet presAssocID="{DB93BD27-B553-974E-A101-299C70CFC092}" presName="negativeSpace" presStyleCnt="0"/>
      <dgm:spPr/>
    </dgm:pt>
    <dgm:pt modelId="{1293832E-F295-3942-851E-DD02F7FBCF92}" type="pres">
      <dgm:prSet presAssocID="{DB93BD27-B553-974E-A101-299C70CFC092}" presName="childText" presStyleLbl="conFgAcc1" presStyleIdx="1" presStyleCnt="3">
        <dgm:presLayoutVars>
          <dgm:bulletEnabled val="1"/>
        </dgm:presLayoutVars>
      </dgm:prSet>
      <dgm:spPr/>
    </dgm:pt>
    <dgm:pt modelId="{1564E721-EA89-824C-AA13-6D8992744299}" type="pres">
      <dgm:prSet presAssocID="{99380134-D3C6-7E4F-BCF4-1B641FF8D574}" presName="spaceBetweenRectangles" presStyleCnt="0"/>
      <dgm:spPr/>
    </dgm:pt>
    <dgm:pt modelId="{735D0F16-7B6B-9849-BC66-078EA4A8422B}" type="pres">
      <dgm:prSet presAssocID="{148D87AD-AD45-4B4D-9D88-40A9CA82725B}" presName="parentLin" presStyleCnt="0"/>
      <dgm:spPr/>
    </dgm:pt>
    <dgm:pt modelId="{A24804AA-742A-0D4D-9C57-CFBC4583E7AE}" type="pres">
      <dgm:prSet presAssocID="{148D87AD-AD45-4B4D-9D88-40A9CA82725B}" presName="parentLeftMargin" presStyleLbl="node1" presStyleIdx="1" presStyleCnt="3"/>
      <dgm:spPr/>
    </dgm:pt>
    <dgm:pt modelId="{E11CCD02-C46F-534E-B7CD-B4A2B6A70AB9}" type="pres">
      <dgm:prSet presAssocID="{148D87AD-AD45-4B4D-9D88-40A9CA8272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C1A373-98A2-A843-AB3C-50CDFB7045A5}" type="pres">
      <dgm:prSet presAssocID="{148D87AD-AD45-4B4D-9D88-40A9CA82725B}" presName="negativeSpace" presStyleCnt="0"/>
      <dgm:spPr/>
    </dgm:pt>
    <dgm:pt modelId="{31A5909B-BFF4-5A4F-8624-1DAD5E17019A}" type="pres">
      <dgm:prSet presAssocID="{148D87AD-AD45-4B4D-9D88-40A9CA8272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8499B02-167A-6C4D-BBCA-F18F747AA951}" type="presOf" srcId="{6BFC13E9-204F-2742-9113-92F3F769ADE6}" destId="{FDE33983-0001-9549-8132-AC4C1074BE20}" srcOrd="1" destOrd="0" presId="urn:microsoft.com/office/officeart/2005/8/layout/list1"/>
    <dgm:cxn modelId="{3E541405-7447-5F47-8136-9227145787FC}" type="presOf" srcId="{7E87BC3A-F8EA-A748-8DBD-491B648D4486}" destId="{5039E12C-CC6B-B44B-8908-6F06320CB5E2}" srcOrd="0" destOrd="0" presId="urn:microsoft.com/office/officeart/2005/8/layout/list1"/>
    <dgm:cxn modelId="{1B014B0B-D8D8-5C4F-85CA-6AC5893754B5}" srcId="{7E87BC3A-F8EA-A748-8DBD-491B648D4486}" destId="{DB93BD27-B553-974E-A101-299C70CFC092}" srcOrd="1" destOrd="0" parTransId="{0D10BF4F-A56D-7345-A70A-3A99FA469B1D}" sibTransId="{99380134-D3C6-7E4F-BCF4-1B641FF8D574}"/>
    <dgm:cxn modelId="{94E7A617-6C4B-2A43-820E-95D749112C82}" type="presOf" srcId="{77DB95A0-F456-0049-92E7-6F1F0943A6D7}" destId="{1293832E-F295-3942-851E-DD02F7FBCF92}" srcOrd="0" destOrd="0" presId="urn:microsoft.com/office/officeart/2005/8/layout/list1"/>
    <dgm:cxn modelId="{436D532F-99BC-624A-A6D0-1F7D6708403A}" type="presOf" srcId="{DB93BD27-B553-974E-A101-299C70CFC092}" destId="{1BF60063-D092-F743-BE0F-362BE3E0529F}" srcOrd="1" destOrd="0" presId="urn:microsoft.com/office/officeart/2005/8/layout/list1"/>
    <dgm:cxn modelId="{BA222648-FBEE-9A45-9D87-FCD85E1A082F}" srcId="{7E87BC3A-F8EA-A748-8DBD-491B648D4486}" destId="{6BFC13E9-204F-2742-9113-92F3F769ADE6}" srcOrd="0" destOrd="0" parTransId="{E799D783-F5E8-CE47-995D-159EB7AA643C}" sibTransId="{30428411-F469-8948-887F-5548206B0D76}"/>
    <dgm:cxn modelId="{8B71655A-6E3A-274A-BB7C-C140A247A341}" type="presOf" srcId="{148D87AD-AD45-4B4D-9D88-40A9CA82725B}" destId="{E11CCD02-C46F-534E-B7CD-B4A2B6A70AB9}" srcOrd="1" destOrd="0" presId="urn:microsoft.com/office/officeart/2005/8/layout/list1"/>
    <dgm:cxn modelId="{CD97EC83-068D-3E4B-BEB6-7971A96ABC3F}" srcId="{DB93BD27-B553-974E-A101-299C70CFC092}" destId="{77DB95A0-F456-0049-92E7-6F1F0943A6D7}" srcOrd="0" destOrd="0" parTransId="{BE64B2EB-E9C6-EC48-851C-08F0B661F895}" sibTransId="{34079D6E-5B02-944A-B0B1-D37BC6443F4A}"/>
    <dgm:cxn modelId="{61DEF397-BB67-CA4F-B356-127023A20FBA}" type="presOf" srcId="{7877E589-3AA6-BC48-8DF5-3E415CC2E994}" destId="{31A5909B-BFF4-5A4F-8624-1DAD5E17019A}" srcOrd="0" destOrd="0" presId="urn:microsoft.com/office/officeart/2005/8/layout/list1"/>
    <dgm:cxn modelId="{FCCC1F99-4F7B-6C4F-91C6-6A3B67FB6BCB}" srcId="{7E87BC3A-F8EA-A748-8DBD-491B648D4486}" destId="{148D87AD-AD45-4B4D-9D88-40A9CA82725B}" srcOrd="2" destOrd="0" parTransId="{135A39C4-25F4-A144-BEF7-73AF522B4097}" sibTransId="{BE43A408-5B68-8E44-B899-894CC39D9EC0}"/>
    <dgm:cxn modelId="{258A0C9F-21CC-4547-8F69-8BC7997A442B}" type="presOf" srcId="{A8C4EABA-7FB8-804E-B649-A4D5F6879CEE}" destId="{1293832E-F295-3942-851E-DD02F7FBCF92}" srcOrd="0" destOrd="1" presId="urn:microsoft.com/office/officeart/2005/8/layout/list1"/>
    <dgm:cxn modelId="{B84B65B1-E056-0D40-9D2E-1FCFB25A1D91}" type="presOf" srcId="{34BC5D9D-6809-9441-A885-E0015EE4F3B5}" destId="{C7444B11-4D28-794C-90B2-487A281D65C3}" srcOrd="0" destOrd="0" presId="urn:microsoft.com/office/officeart/2005/8/layout/list1"/>
    <dgm:cxn modelId="{BD7C2BB2-C6BD-F94D-A383-03D0914592C2}" type="presOf" srcId="{148D87AD-AD45-4B4D-9D88-40A9CA82725B}" destId="{A24804AA-742A-0D4D-9C57-CFBC4583E7AE}" srcOrd="0" destOrd="0" presId="urn:microsoft.com/office/officeart/2005/8/layout/list1"/>
    <dgm:cxn modelId="{585E3DB6-952E-0242-A2C5-C1370A204A07}" srcId="{DB93BD27-B553-974E-A101-299C70CFC092}" destId="{A8C4EABA-7FB8-804E-B649-A4D5F6879CEE}" srcOrd="1" destOrd="0" parTransId="{46E5C434-6D41-DA42-8DDC-72846819A7B3}" sibTransId="{816383AE-4214-6E4B-BFBE-7956489626C7}"/>
    <dgm:cxn modelId="{2C5890C9-DF34-EC49-8197-D25E333E4488}" type="presOf" srcId="{DB93BD27-B553-974E-A101-299C70CFC092}" destId="{0C4C3CB9-BDEC-3E49-9023-1795E5D433D8}" srcOrd="0" destOrd="0" presId="urn:microsoft.com/office/officeart/2005/8/layout/list1"/>
    <dgm:cxn modelId="{8858ACC9-C148-614D-87E1-5E37454260B8}" srcId="{6BFC13E9-204F-2742-9113-92F3F769ADE6}" destId="{34BC5D9D-6809-9441-A885-E0015EE4F3B5}" srcOrd="0" destOrd="0" parTransId="{D26004E2-5951-904D-8254-2AC22DB38633}" sibTransId="{8D84E95C-25FC-BA4C-8758-EDEB741D97B4}"/>
    <dgm:cxn modelId="{8E397FE1-85B7-3F40-A62D-D9070F34A8CB}" srcId="{148D87AD-AD45-4B4D-9D88-40A9CA82725B}" destId="{7877E589-3AA6-BC48-8DF5-3E415CC2E994}" srcOrd="0" destOrd="0" parTransId="{86DCEE3F-C2F4-7248-8473-6EAB5D2E42CF}" sibTransId="{01B08133-05BA-D847-BF71-DC29FF3B2756}"/>
    <dgm:cxn modelId="{E0BB0BEA-F66B-574C-9BE6-588D5ED817C2}" type="presOf" srcId="{6BFC13E9-204F-2742-9113-92F3F769ADE6}" destId="{F1848866-4341-B74E-AAC6-710BA5A7A789}" srcOrd="0" destOrd="0" presId="urn:microsoft.com/office/officeart/2005/8/layout/list1"/>
    <dgm:cxn modelId="{885A4D00-B2DF-0A44-B3E8-880408DE8BF0}" type="presParOf" srcId="{5039E12C-CC6B-B44B-8908-6F06320CB5E2}" destId="{3E5A6AAF-396A-7749-A44D-FD1F8F71C045}" srcOrd="0" destOrd="0" presId="urn:microsoft.com/office/officeart/2005/8/layout/list1"/>
    <dgm:cxn modelId="{B7071BBE-AD69-564D-AC94-20364EBED945}" type="presParOf" srcId="{3E5A6AAF-396A-7749-A44D-FD1F8F71C045}" destId="{F1848866-4341-B74E-AAC6-710BA5A7A789}" srcOrd="0" destOrd="0" presId="urn:microsoft.com/office/officeart/2005/8/layout/list1"/>
    <dgm:cxn modelId="{60D9B96F-B8A6-2442-B247-BE2A564C7D3E}" type="presParOf" srcId="{3E5A6AAF-396A-7749-A44D-FD1F8F71C045}" destId="{FDE33983-0001-9549-8132-AC4C1074BE20}" srcOrd="1" destOrd="0" presId="urn:microsoft.com/office/officeart/2005/8/layout/list1"/>
    <dgm:cxn modelId="{BA7C29FD-C051-8B43-86A5-B50687E62CCB}" type="presParOf" srcId="{5039E12C-CC6B-B44B-8908-6F06320CB5E2}" destId="{7363F5FF-147B-0045-8B07-257566D91C3E}" srcOrd="1" destOrd="0" presId="urn:microsoft.com/office/officeart/2005/8/layout/list1"/>
    <dgm:cxn modelId="{778EB68D-8F60-4648-AB5F-B039BC290A4C}" type="presParOf" srcId="{5039E12C-CC6B-B44B-8908-6F06320CB5E2}" destId="{C7444B11-4D28-794C-90B2-487A281D65C3}" srcOrd="2" destOrd="0" presId="urn:microsoft.com/office/officeart/2005/8/layout/list1"/>
    <dgm:cxn modelId="{C9A86A93-5087-E648-8F13-6304E44DE1C1}" type="presParOf" srcId="{5039E12C-CC6B-B44B-8908-6F06320CB5E2}" destId="{37BA8487-A208-794B-A0F5-52574700BE22}" srcOrd="3" destOrd="0" presId="urn:microsoft.com/office/officeart/2005/8/layout/list1"/>
    <dgm:cxn modelId="{862761F6-3453-B243-98CD-D22BB4A1DDC7}" type="presParOf" srcId="{5039E12C-CC6B-B44B-8908-6F06320CB5E2}" destId="{93FBA548-BEFC-5A44-8796-38259CE9EF9F}" srcOrd="4" destOrd="0" presId="urn:microsoft.com/office/officeart/2005/8/layout/list1"/>
    <dgm:cxn modelId="{69336BBD-8616-D64B-B0E6-FF6895B6C2B8}" type="presParOf" srcId="{93FBA548-BEFC-5A44-8796-38259CE9EF9F}" destId="{0C4C3CB9-BDEC-3E49-9023-1795E5D433D8}" srcOrd="0" destOrd="0" presId="urn:microsoft.com/office/officeart/2005/8/layout/list1"/>
    <dgm:cxn modelId="{7B4F646B-CCE8-2340-BDBF-E70A4AAFBD5F}" type="presParOf" srcId="{93FBA548-BEFC-5A44-8796-38259CE9EF9F}" destId="{1BF60063-D092-F743-BE0F-362BE3E0529F}" srcOrd="1" destOrd="0" presId="urn:microsoft.com/office/officeart/2005/8/layout/list1"/>
    <dgm:cxn modelId="{926837BD-58E0-B644-BAEF-C29AEFD81E52}" type="presParOf" srcId="{5039E12C-CC6B-B44B-8908-6F06320CB5E2}" destId="{11C1E3AC-7693-F24B-ABD1-DEE2E03A0ED7}" srcOrd="5" destOrd="0" presId="urn:microsoft.com/office/officeart/2005/8/layout/list1"/>
    <dgm:cxn modelId="{35C70E11-BD44-0146-8749-DBEC1C0B6C52}" type="presParOf" srcId="{5039E12C-CC6B-B44B-8908-6F06320CB5E2}" destId="{1293832E-F295-3942-851E-DD02F7FBCF92}" srcOrd="6" destOrd="0" presId="urn:microsoft.com/office/officeart/2005/8/layout/list1"/>
    <dgm:cxn modelId="{8A29DA8F-32FD-6C48-8B11-C15CA9ACF190}" type="presParOf" srcId="{5039E12C-CC6B-B44B-8908-6F06320CB5E2}" destId="{1564E721-EA89-824C-AA13-6D8992744299}" srcOrd="7" destOrd="0" presId="urn:microsoft.com/office/officeart/2005/8/layout/list1"/>
    <dgm:cxn modelId="{45ADA598-BB2E-5342-A30A-F026C5EADF95}" type="presParOf" srcId="{5039E12C-CC6B-B44B-8908-6F06320CB5E2}" destId="{735D0F16-7B6B-9849-BC66-078EA4A8422B}" srcOrd="8" destOrd="0" presId="urn:microsoft.com/office/officeart/2005/8/layout/list1"/>
    <dgm:cxn modelId="{C9DCD805-DA9F-414A-8A36-152A5B5C98B9}" type="presParOf" srcId="{735D0F16-7B6B-9849-BC66-078EA4A8422B}" destId="{A24804AA-742A-0D4D-9C57-CFBC4583E7AE}" srcOrd="0" destOrd="0" presId="urn:microsoft.com/office/officeart/2005/8/layout/list1"/>
    <dgm:cxn modelId="{C87A8128-EB15-DD4B-AFAA-69FA6BF1A3A7}" type="presParOf" srcId="{735D0F16-7B6B-9849-BC66-078EA4A8422B}" destId="{E11CCD02-C46F-534E-B7CD-B4A2B6A70AB9}" srcOrd="1" destOrd="0" presId="urn:microsoft.com/office/officeart/2005/8/layout/list1"/>
    <dgm:cxn modelId="{AE40CC1B-11F1-DA4D-AEB3-AC943593B6DD}" type="presParOf" srcId="{5039E12C-CC6B-B44B-8908-6F06320CB5E2}" destId="{33C1A373-98A2-A843-AB3C-50CDFB7045A5}" srcOrd="9" destOrd="0" presId="urn:microsoft.com/office/officeart/2005/8/layout/list1"/>
    <dgm:cxn modelId="{D45E86DB-D69A-AC42-A0CD-FFF0A2A51C24}" type="presParOf" srcId="{5039E12C-CC6B-B44B-8908-6F06320CB5E2}" destId="{31A5909B-BFF4-5A4F-8624-1DAD5E1701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13C385C-964D-420F-9A5F-B593997F565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2C8249-15D2-4306-A066-7B384CDCE75A}">
      <dgm:prSet/>
      <dgm:spPr/>
      <dgm:t>
        <a:bodyPr/>
        <a:lstStyle/>
        <a:p>
          <a:r>
            <a:rPr lang="en-US"/>
            <a:t>Zoom and Flip</a:t>
          </a:r>
        </a:p>
      </dgm:t>
    </dgm:pt>
    <dgm:pt modelId="{F6BC5BD2-8A97-4B6B-9BBA-8C07A5636EB8}" type="parTrans" cxnId="{2B40BC1B-D1C9-4E70-8A9B-B75C71B44532}">
      <dgm:prSet/>
      <dgm:spPr/>
      <dgm:t>
        <a:bodyPr/>
        <a:lstStyle/>
        <a:p>
          <a:endParaRPr lang="en-US"/>
        </a:p>
      </dgm:t>
    </dgm:pt>
    <dgm:pt modelId="{C5E5DBE6-36C9-4B91-87F1-182EF5F11D87}" type="sibTrans" cxnId="{2B40BC1B-D1C9-4E70-8A9B-B75C71B44532}">
      <dgm:prSet/>
      <dgm:spPr/>
      <dgm:t>
        <a:bodyPr/>
        <a:lstStyle/>
        <a:p>
          <a:endParaRPr lang="en-US"/>
        </a:p>
      </dgm:t>
    </dgm:pt>
    <dgm:pt modelId="{DFEF0156-C287-4663-9B30-EE396F86EEFE}">
      <dgm:prSet/>
      <dgm:spPr/>
      <dgm:t>
        <a:bodyPr/>
        <a:lstStyle/>
        <a:p>
          <a:r>
            <a:rPr lang="en-US"/>
            <a:t>Zoom and Flip glioma images with image augmentation</a:t>
          </a:r>
        </a:p>
      </dgm:t>
    </dgm:pt>
    <dgm:pt modelId="{36A69778-AC45-4085-ACC8-5A6D2B6EE3EA}" type="parTrans" cxnId="{8F4C4784-23B7-4CEC-82C9-179F4C261D51}">
      <dgm:prSet/>
      <dgm:spPr/>
      <dgm:t>
        <a:bodyPr/>
        <a:lstStyle/>
        <a:p>
          <a:endParaRPr lang="en-US"/>
        </a:p>
      </dgm:t>
    </dgm:pt>
    <dgm:pt modelId="{461A1FE9-2C7C-4E3C-B03B-BD365A9C71BA}" type="sibTrans" cxnId="{8F4C4784-23B7-4CEC-82C9-179F4C261D51}">
      <dgm:prSet/>
      <dgm:spPr/>
      <dgm:t>
        <a:bodyPr/>
        <a:lstStyle/>
        <a:p>
          <a:endParaRPr lang="en-US"/>
        </a:p>
      </dgm:t>
    </dgm:pt>
    <dgm:pt modelId="{AB8E76D9-32B4-4A82-88ED-0263E884AA08}">
      <dgm:prSet/>
      <dgm:spPr/>
      <dgm:t>
        <a:bodyPr/>
        <a:lstStyle/>
        <a:p>
          <a:r>
            <a:rPr lang="en-US"/>
            <a:t>Reduce</a:t>
          </a:r>
        </a:p>
      </dgm:t>
    </dgm:pt>
    <dgm:pt modelId="{4984262E-2858-40EF-9FB9-25B55BC68A09}" type="parTrans" cxnId="{E709DE13-7031-45AC-B2BC-2F9A6BFBEFBF}">
      <dgm:prSet/>
      <dgm:spPr/>
      <dgm:t>
        <a:bodyPr/>
        <a:lstStyle/>
        <a:p>
          <a:endParaRPr lang="en-US"/>
        </a:p>
      </dgm:t>
    </dgm:pt>
    <dgm:pt modelId="{73FEBA33-39C5-4AD9-B01A-78A0559C79A6}" type="sibTrans" cxnId="{E709DE13-7031-45AC-B2BC-2F9A6BFBEFBF}">
      <dgm:prSet/>
      <dgm:spPr/>
      <dgm:t>
        <a:bodyPr/>
        <a:lstStyle/>
        <a:p>
          <a:endParaRPr lang="en-US"/>
        </a:p>
      </dgm:t>
    </dgm:pt>
    <dgm:pt modelId="{A82FD08D-6AE4-4D7C-8477-34B727D67BB3}">
      <dgm:prSet/>
      <dgm:spPr/>
      <dgm:t>
        <a:bodyPr/>
        <a:lstStyle/>
        <a:p>
          <a:r>
            <a:rPr lang="en-US"/>
            <a:t>Reduce Brightness Range for Brightened dataset and include darkened images</a:t>
          </a:r>
        </a:p>
      </dgm:t>
    </dgm:pt>
    <dgm:pt modelId="{3C856BD4-43D0-4B4F-8D02-5184D872DF03}" type="parTrans" cxnId="{80FD3E91-DFE2-4FB4-8F12-E3F278C14EC9}">
      <dgm:prSet/>
      <dgm:spPr/>
      <dgm:t>
        <a:bodyPr/>
        <a:lstStyle/>
        <a:p>
          <a:endParaRPr lang="en-US"/>
        </a:p>
      </dgm:t>
    </dgm:pt>
    <dgm:pt modelId="{9B98E344-B916-49E0-AB65-6B07F63BC784}" type="sibTrans" cxnId="{80FD3E91-DFE2-4FB4-8F12-E3F278C14EC9}">
      <dgm:prSet/>
      <dgm:spPr/>
      <dgm:t>
        <a:bodyPr/>
        <a:lstStyle/>
        <a:p>
          <a:endParaRPr lang="en-US"/>
        </a:p>
      </dgm:t>
    </dgm:pt>
    <dgm:pt modelId="{8FD17646-B5FE-4C97-86D2-4CE813F16D61}">
      <dgm:prSet/>
      <dgm:spPr/>
      <dgm:t>
        <a:bodyPr/>
        <a:lstStyle/>
        <a:p>
          <a:r>
            <a:rPr lang="en-US"/>
            <a:t>Tune</a:t>
          </a:r>
        </a:p>
      </dgm:t>
    </dgm:pt>
    <dgm:pt modelId="{711669A4-948D-4A56-897D-E35F22AA4A33}" type="parTrans" cxnId="{1AF86BD8-42E3-4894-BEB1-F935CD59EC0C}">
      <dgm:prSet/>
      <dgm:spPr/>
      <dgm:t>
        <a:bodyPr/>
        <a:lstStyle/>
        <a:p>
          <a:endParaRPr lang="en-US"/>
        </a:p>
      </dgm:t>
    </dgm:pt>
    <dgm:pt modelId="{5C181486-D3D7-4B61-988A-9028CCEF8496}" type="sibTrans" cxnId="{1AF86BD8-42E3-4894-BEB1-F935CD59EC0C}">
      <dgm:prSet/>
      <dgm:spPr/>
      <dgm:t>
        <a:bodyPr/>
        <a:lstStyle/>
        <a:p>
          <a:endParaRPr lang="en-US"/>
        </a:p>
      </dgm:t>
    </dgm:pt>
    <dgm:pt modelId="{2066395E-4E15-4EFA-85AF-3AF322828235}">
      <dgm:prSet/>
      <dgm:spPr/>
      <dgm:t>
        <a:bodyPr/>
        <a:lstStyle/>
        <a:p>
          <a:r>
            <a:rPr lang="en-US"/>
            <a:t>Tune the AlexNet to address overfitting</a:t>
          </a:r>
        </a:p>
      </dgm:t>
    </dgm:pt>
    <dgm:pt modelId="{700BEE3E-8E64-4826-BC27-A899DE129C0E}" type="parTrans" cxnId="{FA505E96-D241-4AB3-8263-47A7A65F9D2C}">
      <dgm:prSet/>
      <dgm:spPr/>
      <dgm:t>
        <a:bodyPr/>
        <a:lstStyle/>
        <a:p>
          <a:endParaRPr lang="en-US"/>
        </a:p>
      </dgm:t>
    </dgm:pt>
    <dgm:pt modelId="{975FA24F-29A3-4659-BBA6-C056454E5E77}" type="sibTrans" cxnId="{FA505E96-D241-4AB3-8263-47A7A65F9D2C}">
      <dgm:prSet/>
      <dgm:spPr/>
      <dgm:t>
        <a:bodyPr/>
        <a:lstStyle/>
        <a:p>
          <a:endParaRPr lang="en-US"/>
        </a:p>
      </dgm:t>
    </dgm:pt>
    <dgm:pt modelId="{88195CD4-2B28-7C41-96FC-29D7B481B50D}" type="pres">
      <dgm:prSet presAssocID="{513C385C-964D-420F-9A5F-B593997F5652}" presName="Name0" presStyleCnt="0">
        <dgm:presLayoutVars>
          <dgm:dir/>
          <dgm:animLvl val="lvl"/>
          <dgm:resizeHandles val="exact"/>
        </dgm:presLayoutVars>
      </dgm:prSet>
      <dgm:spPr/>
    </dgm:pt>
    <dgm:pt modelId="{55458686-47B0-FB40-907C-0D47F2A16C53}" type="pres">
      <dgm:prSet presAssocID="{8FD17646-B5FE-4C97-86D2-4CE813F16D61}" presName="boxAndChildren" presStyleCnt="0"/>
      <dgm:spPr/>
    </dgm:pt>
    <dgm:pt modelId="{4A58354B-65D6-8F41-A35F-B3F2312F2C24}" type="pres">
      <dgm:prSet presAssocID="{8FD17646-B5FE-4C97-86D2-4CE813F16D61}" presName="parentTextBox" presStyleLbl="alignNode1" presStyleIdx="0" presStyleCnt="3"/>
      <dgm:spPr/>
    </dgm:pt>
    <dgm:pt modelId="{0669BC89-3E15-1940-B698-636A351DF5BC}" type="pres">
      <dgm:prSet presAssocID="{8FD17646-B5FE-4C97-86D2-4CE813F16D61}" presName="descendantBox" presStyleLbl="bgAccFollowNode1" presStyleIdx="0" presStyleCnt="3"/>
      <dgm:spPr/>
    </dgm:pt>
    <dgm:pt modelId="{FDEC213A-451E-6046-9F69-ECAEEA3E618F}" type="pres">
      <dgm:prSet presAssocID="{73FEBA33-39C5-4AD9-B01A-78A0559C79A6}" presName="sp" presStyleCnt="0"/>
      <dgm:spPr/>
    </dgm:pt>
    <dgm:pt modelId="{71E5C062-F926-7741-80EE-5EA733A3DE56}" type="pres">
      <dgm:prSet presAssocID="{AB8E76D9-32B4-4A82-88ED-0263E884AA08}" presName="arrowAndChildren" presStyleCnt="0"/>
      <dgm:spPr/>
    </dgm:pt>
    <dgm:pt modelId="{0B141311-817C-F847-BA65-770DC19AF69D}" type="pres">
      <dgm:prSet presAssocID="{AB8E76D9-32B4-4A82-88ED-0263E884AA08}" presName="parentTextArrow" presStyleLbl="node1" presStyleIdx="0" presStyleCnt="0"/>
      <dgm:spPr/>
    </dgm:pt>
    <dgm:pt modelId="{10ACFC4A-F8E3-914A-992C-0C9E095EBFA0}" type="pres">
      <dgm:prSet presAssocID="{AB8E76D9-32B4-4A82-88ED-0263E884AA08}" presName="arrow" presStyleLbl="alignNode1" presStyleIdx="1" presStyleCnt="3"/>
      <dgm:spPr/>
    </dgm:pt>
    <dgm:pt modelId="{F9C83903-0BA3-5744-9390-112D8F617DAB}" type="pres">
      <dgm:prSet presAssocID="{AB8E76D9-32B4-4A82-88ED-0263E884AA08}" presName="descendantArrow" presStyleLbl="bgAccFollowNode1" presStyleIdx="1" presStyleCnt="3"/>
      <dgm:spPr/>
    </dgm:pt>
    <dgm:pt modelId="{F10A87ED-4BA5-0149-82E8-5C3E0133C082}" type="pres">
      <dgm:prSet presAssocID="{C5E5DBE6-36C9-4B91-87F1-182EF5F11D87}" presName="sp" presStyleCnt="0"/>
      <dgm:spPr/>
    </dgm:pt>
    <dgm:pt modelId="{C52BB247-6186-E742-934D-438E74EE6211}" type="pres">
      <dgm:prSet presAssocID="{E82C8249-15D2-4306-A066-7B384CDCE75A}" presName="arrowAndChildren" presStyleCnt="0"/>
      <dgm:spPr/>
    </dgm:pt>
    <dgm:pt modelId="{B2B00BAE-B6A5-B441-89F1-C7F55EA0E093}" type="pres">
      <dgm:prSet presAssocID="{E82C8249-15D2-4306-A066-7B384CDCE75A}" presName="parentTextArrow" presStyleLbl="node1" presStyleIdx="0" presStyleCnt="0"/>
      <dgm:spPr/>
    </dgm:pt>
    <dgm:pt modelId="{0A1BCA10-5DDA-F246-A98A-CE1CE0B22FF6}" type="pres">
      <dgm:prSet presAssocID="{E82C8249-15D2-4306-A066-7B384CDCE75A}" presName="arrow" presStyleLbl="alignNode1" presStyleIdx="2" presStyleCnt="3"/>
      <dgm:spPr/>
    </dgm:pt>
    <dgm:pt modelId="{5F60ACD9-5125-D248-BA5F-2739FBE5FF3F}" type="pres">
      <dgm:prSet presAssocID="{E82C8249-15D2-4306-A066-7B384CDCE75A}" presName="descendantArrow" presStyleLbl="bgAccFollowNode1" presStyleIdx="2" presStyleCnt="3"/>
      <dgm:spPr/>
    </dgm:pt>
  </dgm:ptLst>
  <dgm:cxnLst>
    <dgm:cxn modelId="{40FEDE08-009E-6C44-B9E4-44A3FEC4F9C0}" type="presOf" srcId="{AB8E76D9-32B4-4A82-88ED-0263E884AA08}" destId="{10ACFC4A-F8E3-914A-992C-0C9E095EBFA0}" srcOrd="1" destOrd="0" presId="urn:microsoft.com/office/officeart/2016/7/layout/VerticalDownArrowProcess"/>
    <dgm:cxn modelId="{F0587411-ED47-B64E-B210-2DDE298FC15A}" type="presOf" srcId="{8FD17646-B5FE-4C97-86D2-4CE813F16D61}" destId="{4A58354B-65D6-8F41-A35F-B3F2312F2C24}" srcOrd="0" destOrd="0" presId="urn:microsoft.com/office/officeart/2016/7/layout/VerticalDownArrowProcess"/>
    <dgm:cxn modelId="{E709DE13-7031-45AC-B2BC-2F9A6BFBEFBF}" srcId="{513C385C-964D-420F-9A5F-B593997F5652}" destId="{AB8E76D9-32B4-4A82-88ED-0263E884AA08}" srcOrd="1" destOrd="0" parTransId="{4984262E-2858-40EF-9FB9-25B55BC68A09}" sibTransId="{73FEBA33-39C5-4AD9-B01A-78A0559C79A6}"/>
    <dgm:cxn modelId="{2B40BC1B-D1C9-4E70-8A9B-B75C71B44532}" srcId="{513C385C-964D-420F-9A5F-B593997F5652}" destId="{E82C8249-15D2-4306-A066-7B384CDCE75A}" srcOrd="0" destOrd="0" parTransId="{F6BC5BD2-8A97-4B6B-9BBA-8C07A5636EB8}" sibTransId="{C5E5DBE6-36C9-4B91-87F1-182EF5F11D87}"/>
    <dgm:cxn modelId="{87FB8D2B-A3CD-4B4B-81F7-511800E31F88}" type="presOf" srcId="{E82C8249-15D2-4306-A066-7B384CDCE75A}" destId="{0A1BCA10-5DDA-F246-A98A-CE1CE0B22FF6}" srcOrd="1" destOrd="0" presId="urn:microsoft.com/office/officeart/2016/7/layout/VerticalDownArrowProcess"/>
    <dgm:cxn modelId="{FA7F9943-E33F-5646-B9D6-C25A66E1824B}" type="presOf" srcId="{DFEF0156-C287-4663-9B30-EE396F86EEFE}" destId="{5F60ACD9-5125-D248-BA5F-2739FBE5FF3F}" srcOrd="0" destOrd="0" presId="urn:microsoft.com/office/officeart/2016/7/layout/VerticalDownArrowProcess"/>
    <dgm:cxn modelId="{32FB2676-DEF4-DB4A-AF46-7F8FBB9557D8}" type="presOf" srcId="{A82FD08D-6AE4-4D7C-8477-34B727D67BB3}" destId="{F9C83903-0BA3-5744-9390-112D8F617DAB}" srcOrd="0" destOrd="0" presId="urn:microsoft.com/office/officeart/2016/7/layout/VerticalDownArrowProcess"/>
    <dgm:cxn modelId="{8F4C4784-23B7-4CEC-82C9-179F4C261D51}" srcId="{E82C8249-15D2-4306-A066-7B384CDCE75A}" destId="{DFEF0156-C287-4663-9B30-EE396F86EEFE}" srcOrd="0" destOrd="0" parTransId="{36A69778-AC45-4085-ACC8-5A6D2B6EE3EA}" sibTransId="{461A1FE9-2C7C-4E3C-B03B-BD365A9C71BA}"/>
    <dgm:cxn modelId="{80FD3E91-DFE2-4FB4-8F12-E3F278C14EC9}" srcId="{AB8E76D9-32B4-4A82-88ED-0263E884AA08}" destId="{A82FD08D-6AE4-4D7C-8477-34B727D67BB3}" srcOrd="0" destOrd="0" parTransId="{3C856BD4-43D0-4B4F-8D02-5184D872DF03}" sibTransId="{9B98E344-B916-49E0-AB65-6B07F63BC784}"/>
    <dgm:cxn modelId="{FA505E96-D241-4AB3-8263-47A7A65F9D2C}" srcId="{8FD17646-B5FE-4C97-86D2-4CE813F16D61}" destId="{2066395E-4E15-4EFA-85AF-3AF322828235}" srcOrd="0" destOrd="0" parTransId="{700BEE3E-8E64-4826-BC27-A899DE129C0E}" sibTransId="{975FA24F-29A3-4659-BBA6-C056454E5E77}"/>
    <dgm:cxn modelId="{F3B47497-FA98-234C-82B3-B6AD00E242E7}" type="presOf" srcId="{513C385C-964D-420F-9A5F-B593997F5652}" destId="{88195CD4-2B28-7C41-96FC-29D7B481B50D}" srcOrd="0" destOrd="0" presId="urn:microsoft.com/office/officeart/2016/7/layout/VerticalDownArrowProcess"/>
    <dgm:cxn modelId="{E76BA099-328D-CC40-8A3F-A01E307A544A}" type="presOf" srcId="{AB8E76D9-32B4-4A82-88ED-0263E884AA08}" destId="{0B141311-817C-F847-BA65-770DC19AF69D}" srcOrd="0" destOrd="0" presId="urn:microsoft.com/office/officeart/2016/7/layout/VerticalDownArrowProcess"/>
    <dgm:cxn modelId="{1AF86BD8-42E3-4894-BEB1-F935CD59EC0C}" srcId="{513C385C-964D-420F-9A5F-B593997F5652}" destId="{8FD17646-B5FE-4C97-86D2-4CE813F16D61}" srcOrd="2" destOrd="0" parTransId="{711669A4-948D-4A56-897D-E35F22AA4A33}" sibTransId="{5C181486-D3D7-4B61-988A-9028CCEF8496}"/>
    <dgm:cxn modelId="{5466E9ED-B99E-5D4B-860E-62F68AF71182}" type="presOf" srcId="{2066395E-4E15-4EFA-85AF-3AF322828235}" destId="{0669BC89-3E15-1940-B698-636A351DF5BC}" srcOrd="0" destOrd="0" presId="urn:microsoft.com/office/officeart/2016/7/layout/VerticalDownArrowProcess"/>
    <dgm:cxn modelId="{AB1680F2-CEA7-D64E-9661-656CC97551C9}" type="presOf" srcId="{E82C8249-15D2-4306-A066-7B384CDCE75A}" destId="{B2B00BAE-B6A5-B441-89F1-C7F55EA0E093}" srcOrd="0" destOrd="0" presId="urn:microsoft.com/office/officeart/2016/7/layout/VerticalDownArrowProcess"/>
    <dgm:cxn modelId="{DB3ED6DB-2E2A-E146-A04A-A946139BD36F}" type="presParOf" srcId="{88195CD4-2B28-7C41-96FC-29D7B481B50D}" destId="{55458686-47B0-FB40-907C-0D47F2A16C53}" srcOrd="0" destOrd="0" presId="urn:microsoft.com/office/officeart/2016/7/layout/VerticalDownArrowProcess"/>
    <dgm:cxn modelId="{D6538CCD-6FBA-F24A-BFE3-70A34628AF13}" type="presParOf" srcId="{55458686-47B0-FB40-907C-0D47F2A16C53}" destId="{4A58354B-65D6-8F41-A35F-B3F2312F2C24}" srcOrd="0" destOrd="0" presId="urn:microsoft.com/office/officeart/2016/7/layout/VerticalDownArrowProcess"/>
    <dgm:cxn modelId="{228021FC-81B9-AC4E-834D-2CF52BA2AAC6}" type="presParOf" srcId="{55458686-47B0-FB40-907C-0D47F2A16C53}" destId="{0669BC89-3E15-1940-B698-636A351DF5BC}" srcOrd="1" destOrd="0" presId="urn:microsoft.com/office/officeart/2016/7/layout/VerticalDownArrowProcess"/>
    <dgm:cxn modelId="{645CC93B-3D68-1C44-8197-EE69A3D154CB}" type="presParOf" srcId="{88195CD4-2B28-7C41-96FC-29D7B481B50D}" destId="{FDEC213A-451E-6046-9F69-ECAEEA3E618F}" srcOrd="1" destOrd="0" presId="urn:microsoft.com/office/officeart/2016/7/layout/VerticalDownArrowProcess"/>
    <dgm:cxn modelId="{D0E68AD2-8B5C-9840-8C24-6431C6CA0A1A}" type="presParOf" srcId="{88195CD4-2B28-7C41-96FC-29D7B481B50D}" destId="{71E5C062-F926-7741-80EE-5EA733A3DE56}" srcOrd="2" destOrd="0" presId="urn:microsoft.com/office/officeart/2016/7/layout/VerticalDownArrowProcess"/>
    <dgm:cxn modelId="{DC4221DB-FFA9-AE4A-A0CB-F76860F38577}" type="presParOf" srcId="{71E5C062-F926-7741-80EE-5EA733A3DE56}" destId="{0B141311-817C-F847-BA65-770DC19AF69D}" srcOrd="0" destOrd="0" presId="urn:microsoft.com/office/officeart/2016/7/layout/VerticalDownArrowProcess"/>
    <dgm:cxn modelId="{C05B8D9D-2882-4047-99D8-295B90605D81}" type="presParOf" srcId="{71E5C062-F926-7741-80EE-5EA733A3DE56}" destId="{10ACFC4A-F8E3-914A-992C-0C9E095EBFA0}" srcOrd="1" destOrd="0" presId="urn:microsoft.com/office/officeart/2016/7/layout/VerticalDownArrowProcess"/>
    <dgm:cxn modelId="{52C210FF-52B9-814B-8D67-39CFAC63185E}" type="presParOf" srcId="{71E5C062-F926-7741-80EE-5EA733A3DE56}" destId="{F9C83903-0BA3-5744-9390-112D8F617DAB}" srcOrd="2" destOrd="0" presId="urn:microsoft.com/office/officeart/2016/7/layout/VerticalDownArrowProcess"/>
    <dgm:cxn modelId="{FC8AE565-7913-E040-98E4-EAFA16BF3CD4}" type="presParOf" srcId="{88195CD4-2B28-7C41-96FC-29D7B481B50D}" destId="{F10A87ED-4BA5-0149-82E8-5C3E0133C082}" srcOrd="3" destOrd="0" presId="urn:microsoft.com/office/officeart/2016/7/layout/VerticalDownArrowProcess"/>
    <dgm:cxn modelId="{768CCB7C-D8CE-7944-8384-08C818C1E188}" type="presParOf" srcId="{88195CD4-2B28-7C41-96FC-29D7B481B50D}" destId="{C52BB247-6186-E742-934D-438E74EE6211}" srcOrd="4" destOrd="0" presId="urn:microsoft.com/office/officeart/2016/7/layout/VerticalDownArrowProcess"/>
    <dgm:cxn modelId="{8D015571-745E-144B-B3A6-697BD942BE9F}" type="presParOf" srcId="{C52BB247-6186-E742-934D-438E74EE6211}" destId="{B2B00BAE-B6A5-B441-89F1-C7F55EA0E093}" srcOrd="0" destOrd="0" presId="urn:microsoft.com/office/officeart/2016/7/layout/VerticalDownArrowProcess"/>
    <dgm:cxn modelId="{1673164D-BE31-584F-8228-5CCEA52BB2CB}" type="presParOf" srcId="{C52BB247-6186-E742-934D-438E74EE6211}" destId="{0A1BCA10-5DDA-F246-A98A-CE1CE0B22FF6}" srcOrd="1" destOrd="0" presId="urn:microsoft.com/office/officeart/2016/7/layout/VerticalDownArrowProcess"/>
    <dgm:cxn modelId="{134D2126-8D73-8A43-9365-60EAD1D56BB1}" type="presParOf" srcId="{C52BB247-6186-E742-934D-438E74EE6211}" destId="{5F60ACD9-5125-D248-BA5F-2739FBE5FF3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FBD5D6-2C7D-B24F-BAF4-DEF15CBA695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DCDB8B-B0CD-F149-865C-DF639B5B58FC}">
      <dgm:prSet/>
      <dgm:spPr/>
      <dgm:t>
        <a:bodyPr/>
        <a:lstStyle/>
        <a:p>
          <a:r>
            <a:rPr lang="en-US" dirty="0"/>
            <a:t>Hundreds of Images produced for each patient</a:t>
          </a:r>
        </a:p>
      </dgm:t>
    </dgm:pt>
    <dgm:pt modelId="{BE46ADFC-1148-5B45-99E0-2E018191FEB5}" type="parTrans" cxnId="{213E2E0B-7283-9841-B68A-B1B4E45CAC3D}">
      <dgm:prSet/>
      <dgm:spPr/>
      <dgm:t>
        <a:bodyPr/>
        <a:lstStyle/>
        <a:p>
          <a:endParaRPr lang="en-US"/>
        </a:p>
      </dgm:t>
    </dgm:pt>
    <dgm:pt modelId="{DF36062B-977F-B746-939F-2BB43C95BD15}" type="sibTrans" cxnId="{213E2E0B-7283-9841-B68A-B1B4E45CAC3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C031DD6-0A1F-2845-A738-FC53AB38580B}">
      <dgm:prSet/>
      <dgm:spPr/>
      <dgm:t>
        <a:bodyPr/>
        <a:lstStyle/>
        <a:p>
          <a:r>
            <a:rPr lang="en-US" dirty="0"/>
            <a:t>Images require visual analysis from multiple experts  </a:t>
          </a:r>
        </a:p>
      </dgm:t>
    </dgm:pt>
    <dgm:pt modelId="{1B414DAC-FEAE-BF44-8C50-0FE759DE32D5}" type="parTrans" cxnId="{D34037B4-EA6F-4542-9BB1-3B2B31D38ED0}">
      <dgm:prSet/>
      <dgm:spPr/>
      <dgm:t>
        <a:bodyPr/>
        <a:lstStyle/>
        <a:p>
          <a:endParaRPr lang="en-US"/>
        </a:p>
      </dgm:t>
    </dgm:pt>
    <dgm:pt modelId="{1D361045-91D4-CB45-B0FD-7312D45C5E21}" type="sibTrans" cxnId="{D34037B4-EA6F-4542-9BB1-3B2B31D38ED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DDEA1BF2-247E-E848-B7A2-6239C453570C}">
      <dgm:prSet/>
      <dgm:spPr/>
      <dgm:t>
        <a:bodyPr/>
        <a:lstStyle/>
        <a:p>
          <a:r>
            <a:rPr lang="en-US" dirty="0"/>
            <a:t>Quality analysis is not globally accessible </a:t>
          </a:r>
        </a:p>
      </dgm:t>
    </dgm:pt>
    <dgm:pt modelId="{812082E4-122D-7C45-BAA7-6F6AD9EF534A}" type="parTrans" cxnId="{A87300FB-C9F5-424B-BA87-1676DE5269F1}">
      <dgm:prSet/>
      <dgm:spPr/>
      <dgm:t>
        <a:bodyPr/>
        <a:lstStyle/>
        <a:p>
          <a:endParaRPr lang="en-US"/>
        </a:p>
      </dgm:t>
    </dgm:pt>
    <dgm:pt modelId="{293B219D-C5B6-B84F-B136-19E80B42550D}" type="sibTrans" cxnId="{A87300FB-C9F5-424B-BA87-1676DE5269F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559FC47E-4120-784B-879E-FA76648B64B1}">
      <dgm:prSet/>
      <dgm:spPr/>
      <dgm:t>
        <a:bodyPr/>
        <a:lstStyle/>
        <a:p>
          <a:r>
            <a:rPr lang="en-US" dirty="0"/>
            <a:t>Human Error </a:t>
          </a:r>
        </a:p>
      </dgm:t>
    </dgm:pt>
    <dgm:pt modelId="{480AAC57-BAC7-AD40-A0EE-DE16FEC36021}" type="parTrans" cxnId="{BDAF8EBB-0862-4041-8761-537EA729172C}">
      <dgm:prSet/>
      <dgm:spPr/>
      <dgm:t>
        <a:bodyPr/>
        <a:lstStyle/>
        <a:p>
          <a:endParaRPr lang="en-US"/>
        </a:p>
      </dgm:t>
    </dgm:pt>
    <dgm:pt modelId="{C26FB4C8-341E-0549-942A-582CA8251435}" type="sibTrans" cxnId="{BDAF8EBB-0862-4041-8761-537EA729172C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ED71396-6E42-C342-8007-D7F7DFE1630F}" type="pres">
      <dgm:prSet presAssocID="{A4FBD5D6-2C7D-B24F-BAF4-DEF15CBA6957}" presName="Name0" presStyleCnt="0">
        <dgm:presLayoutVars>
          <dgm:animLvl val="lvl"/>
          <dgm:resizeHandles val="exact"/>
        </dgm:presLayoutVars>
      </dgm:prSet>
      <dgm:spPr/>
    </dgm:pt>
    <dgm:pt modelId="{64726248-EFB1-284A-97D3-71BF77F21E20}" type="pres">
      <dgm:prSet presAssocID="{B3DCDB8B-B0CD-F149-865C-DF639B5B58FC}" presName="compositeNode" presStyleCnt="0">
        <dgm:presLayoutVars>
          <dgm:bulletEnabled val="1"/>
        </dgm:presLayoutVars>
      </dgm:prSet>
      <dgm:spPr/>
    </dgm:pt>
    <dgm:pt modelId="{C43E83C7-BBF4-A047-8765-8B9DB39A10CA}" type="pres">
      <dgm:prSet presAssocID="{B3DCDB8B-B0CD-F149-865C-DF639B5B58FC}" presName="bgRect" presStyleLbl="bgAccFollowNode1" presStyleIdx="0" presStyleCnt="4"/>
      <dgm:spPr/>
    </dgm:pt>
    <dgm:pt modelId="{BDD62764-65B8-5E44-9632-7BA60611A29C}" type="pres">
      <dgm:prSet presAssocID="{DF36062B-977F-B746-939F-2BB43C95BD15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D92A0C3-5FE6-A642-BF4D-B570DFC8BA59}" type="pres">
      <dgm:prSet presAssocID="{B3DCDB8B-B0CD-F149-865C-DF639B5B58FC}" presName="bottomLine" presStyleLbl="alignNode1" presStyleIdx="1" presStyleCnt="8">
        <dgm:presLayoutVars/>
      </dgm:prSet>
      <dgm:spPr/>
    </dgm:pt>
    <dgm:pt modelId="{B1FE201C-F1F2-D546-9567-E1F37AC5C5AC}" type="pres">
      <dgm:prSet presAssocID="{B3DCDB8B-B0CD-F149-865C-DF639B5B58FC}" presName="nodeText" presStyleLbl="bgAccFollowNode1" presStyleIdx="0" presStyleCnt="4">
        <dgm:presLayoutVars>
          <dgm:bulletEnabled val="1"/>
        </dgm:presLayoutVars>
      </dgm:prSet>
      <dgm:spPr/>
    </dgm:pt>
    <dgm:pt modelId="{78151785-9B33-314C-B0A4-939CAB134D18}" type="pres">
      <dgm:prSet presAssocID="{DF36062B-977F-B746-939F-2BB43C95BD15}" presName="sibTrans" presStyleCnt="0"/>
      <dgm:spPr/>
    </dgm:pt>
    <dgm:pt modelId="{BDC9F52D-CCD1-6A40-9341-F04F7DB4B0B4}" type="pres">
      <dgm:prSet presAssocID="{4C031DD6-0A1F-2845-A738-FC53AB38580B}" presName="compositeNode" presStyleCnt="0">
        <dgm:presLayoutVars>
          <dgm:bulletEnabled val="1"/>
        </dgm:presLayoutVars>
      </dgm:prSet>
      <dgm:spPr/>
    </dgm:pt>
    <dgm:pt modelId="{C6EA233E-0CAE-2D45-AF13-E3FC8E994C88}" type="pres">
      <dgm:prSet presAssocID="{4C031DD6-0A1F-2845-A738-FC53AB38580B}" presName="bgRect" presStyleLbl="bgAccFollowNode1" presStyleIdx="1" presStyleCnt="4"/>
      <dgm:spPr/>
    </dgm:pt>
    <dgm:pt modelId="{3ED2663A-F6D4-1648-8052-6E849E997032}" type="pres">
      <dgm:prSet presAssocID="{1D361045-91D4-CB45-B0FD-7312D45C5E2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03142F-F4DE-C244-99B1-0F08318D4954}" type="pres">
      <dgm:prSet presAssocID="{4C031DD6-0A1F-2845-A738-FC53AB38580B}" presName="bottomLine" presStyleLbl="alignNode1" presStyleIdx="3" presStyleCnt="8">
        <dgm:presLayoutVars/>
      </dgm:prSet>
      <dgm:spPr/>
    </dgm:pt>
    <dgm:pt modelId="{BB70AD60-7F81-DF40-8F34-1AFD79582873}" type="pres">
      <dgm:prSet presAssocID="{4C031DD6-0A1F-2845-A738-FC53AB38580B}" presName="nodeText" presStyleLbl="bgAccFollowNode1" presStyleIdx="1" presStyleCnt="4">
        <dgm:presLayoutVars>
          <dgm:bulletEnabled val="1"/>
        </dgm:presLayoutVars>
      </dgm:prSet>
      <dgm:spPr/>
    </dgm:pt>
    <dgm:pt modelId="{88D7B3CF-43FA-CE43-A73F-12868DEB99B3}" type="pres">
      <dgm:prSet presAssocID="{1D361045-91D4-CB45-B0FD-7312D45C5E21}" presName="sibTrans" presStyleCnt="0"/>
      <dgm:spPr/>
    </dgm:pt>
    <dgm:pt modelId="{1162CCA1-B8C4-4F4A-A72D-8FD38C116EB4}" type="pres">
      <dgm:prSet presAssocID="{DDEA1BF2-247E-E848-B7A2-6239C453570C}" presName="compositeNode" presStyleCnt="0">
        <dgm:presLayoutVars>
          <dgm:bulletEnabled val="1"/>
        </dgm:presLayoutVars>
      </dgm:prSet>
      <dgm:spPr/>
    </dgm:pt>
    <dgm:pt modelId="{270063C1-8F4C-8446-AC5E-1F351C614C40}" type="pres">
      <dgm:prSet presAssocID="{DDEA1BF2-247E-E848-B7A2-6239C453570C}" presName="bgRect" presStyleLbl="bgAccFollowNode1" presStyleIdx="2" presStyleCnt="4"/>
      <dgm:spPr/>
    </dgm:pt>
    <dgm:pt modelId="{4528E2DA-C35A-9649-89A8-622628021977}" type="pres">
      <dgm:prSet presAssocID="{293B219D-C5B6-B84F-B136-19E80B42550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36BFCBF-FDDB-7C46-BAB2-91C45D6366A0}" type="pres">
      <dgm:prSet presAssocID="{DDEA1BF2-247E-E848-B7A2-6239C453570C}" presName="bottomLine" presStyleLbl="alignNode1" presStyleIdx="5" presStyleCnt="8">
        <dgm:presLayoutVars/>
      </dgm:prSet>
      <dgm:spPr/>
    </dgm:pt>
    <dgm:pt modelId="{65C7BF25-0CEF-E14B-BEF6-F3CCF65B72A5}" type="pres">
      <dgm:prSet presAssocID="{DDEA1BF2-247E-E848-B7A2-6239C453570C}" presName="nodeText" presStyleLbl="bgAccFollowNode1" presStyleIdx="2" presStyleCnt="4">
        <dgm:presLayoutVars>
          <dgm:bulletEnabled val="1"/>
        </dgm:presLayoutVars>
      </dgm:prSet>
      <dgm:spPr/>
    </dgm:pt>
    <dgm:pt modelId="{B6BD6656-F9C4-9B4D-B709-E3F0CCD59FFA}" type="pres">
      <dgm:prSet presAssocID="{293B219D-C5B6-B84F-B136-19E80B42550D}" presName="sibTrans" presStyleCnt="0"/>
      <dgm:spPr/>
    </dgm:pt>
    <dgm:pt modelId="{F844EB4F-8B28-AA40-9721-AFE138691BF1}" type="pres">
      <dgm:prSet presAssocID="{559FC47E-4120-784B-879E-FA76648B64B1}" presName="compositeNode" presStyleCnt="0">
        <dgm:presLayoutVars>
          <dgm:bulletEnabled val="1"/>
        </dgm:presLayoutVars>
      </dgm:prSet>
      <dgm:spPr/>
    </dgm:pt>
    <dgm:pt modelId="{BCD098D1-3522-6845-92EA-CBE77930EA4D}" type="pres">
      <dgm:prSet presAssocID="{559FC47E-4120-784B-879E-FA76648B64B1}" presName="bgRect" presStyleLbl="bgAccFollowNode1" presStyleIdx="3" presStyleCnt="4"/>
      <dgm:spPr/>
    </dgm:pt>
    <dgm:pt modelId="{ED91780B-E8E9-7F43-8A8C-17BC45647511}" type="pres">
      <dgm:prSet presAssocID="{C26FB4C8-341E-0549-942A-582CA825143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D4B0712-122B-1A43-95DC-66A6A979EB3F}" type="pres">
      <dgm:prSet presAssocID="{559FC47E-4120-784B-879E-FA76648B64B1}" presName="bottomLine" presStyleLbl="alignNode1" presStyleIdx="7" presStyleCnt="8">
        <dgm:presLayoutVars/>
      </dgm:prSet>
      <dgm:spPr/>
    </dgm:pt>
    <dgm:pt modelId="{81692357-0F64-E44D-91D5-06B031DC5C3A}" type="pres">
      <dgm:prSet presAssocID="{559FC47E-4120-784B-879E-FA76648B64B1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C7CA904-C099-D24A-B53D-7157FA637935}" type="presOf" srcId="{DDEA1BF2-247E-E848-B7A2-6239C453570C}" destId="{65C7BF25-0CEF-E14B-BEF6-F3CCF65B72A5}" srcOrd="1" destOrd="0" presId="urn:microsoft.com/office/officeart/2016/7/layout/BasicLinearProcessNumbered"/>
    <dgm:cxn modelId="{213E2E0B-7283-9841-B68A-B1B4E45CAC3D}" srcId="{A4FBD5D6-2C7D-B24F-BAF4-DEF15CBA6957}" destId="{B3DCDB8B-B0CD-F149-865C-DF639B5B58FC}" srcOrd="0" destOrd="0" parTransId="{BE46ADFC-1148-5B45-99E0-2E018191FEB5}" sibTransId="{DF36062B-977F-B746-939F-2BB43C95BD15}"/>
    <dgm:cxn modelId="{B3D6CA29-EDA3-774E-9FFC-F0CC2966D07A}" type="presOf" srcId="{1D361045-91D4-CB45-B0FD-7312D45C5E21}" destId="{3ED2663A-F6D4-1648-8052-6E849E997032}" srcOrd="0" destOrd="0" presId="urn:microsoft.com/office/officeart/2016/7/layout/BasicLinearProcessNumbered"/>
    <dgm:cxn modelId="{BC8A6E35-7314-884F-AB50-DA855EBE2045}" type="presOf" srcId="{293B219D-C5B6-B84F-B136-19E80B42550D}" destId="{4528E2DA-C35A-9649-89A8-622628021977}" srcOrd="0" destOrd="0" presId="urn:microsoft.com/office/officeart/2016/7/layout/BasicLinearProcessNumbered"/>
    <dgm:cxn modelId="{A384283A-6CD0-4D46-B9A5-7312A597DC66}" type="presOf" srcId="{DF36062B-977F-B746-939F-2BB43C95BD15}" destId="{BDD62764-65B8-5E44-9632-7BA60611A29C}" srcOrd="0" destOrd="0" presId="urn:microsoft.com/office/officeart/2016/7/layout/BasicLinearProcessNumbered"/>
    <dgm:cxn modelId="{AF49EE3E-66DC-A940-8CE4-9E8EC01D411A}" type="presOf" srcId="{559FC47E-4120-784B-879E-FA76648B64B1}" destId="{BCD098D1-3522-6845-92EA-CBE77930EA4D}" srcOrd="0" destOrd="0" presId="urn:microsoft.com/office/officeart/2016/7/layout/BasicLinearProcessNumbered"/>
    <dgm:cxn modelId="{0A3CB96A-1F45-244E-9D16-C28E952E73E9}" type="presOf" srcId="{C26FB4C8-341E-0549-942A-582CA8251435}" destId="{ED91780B-E8E9-7F43-8A8C-17BC45647511}" srcOrd="0" destOrd="0" presId="urn:microsoft.com/office/officeart/2016/7/layout/BasicLinearProcessNumbered"/>
    <dgm:cxn modelId="{67C2926C-5322-2045-A6C9-BFF0D6E945B8}" type="presOf" srcId="{4C031DD6-0A1F-2845-A738-FC53AB38580B}" destId="{BB70AD60-7F81-DF40-8F34-1AFD79582873}" srcOrd="1" destOrd="0" presId="urn:microsoft.com/office/officeart/2016/7/layout/BasicLinearProcessNumbered"/>
    <dgm:cxn modelId="{9A6F1093-597B-B247-B6D5-0DCCBCD8282A}" type="presOf" srcId="{A4FBD5D6-2C7D-B24F-BAF4-DEF15CBA6957}" destId="{9ED71396-6E42-C342-8007-D7F7DFE1630F}" srcOrd="0" destOrd="0" presId="urn:microsoft.com/office/officeart/2016/7/layout/BasicLinearProcessNumbered"/>
    <dgm:cxn modelId="{BE5D1E9B-1074-7044-9A67-ABDB31F5CC50}" type="presOf" srcId="{559FC47E-4120-784B-879E-FA76648B64B1}" destId="{81692357-0F64-E44D-91D5-06B031DC5C3A}" srcOrd="1" destOrd="0" presId="urn:microsoft.com/office/officeart/2016/7/layout/BasicLinearProcessNumbered"/>
    <dgm:cxn modelId="{D34037B4-EA6F-4542-9BB1-3B2B31D38ED0}" srcId="{A4FBD5D6-2C7D-B24F-BAF4-DEF15CBA6957}" destId="{4C031DD6-0A1F-2845-A738-FC53AB38580B}" srcOrd="1" destOrd="0" parTransId="{1B414DAC-FEAE-BF44-8C50-0FE759DE32D5}" sibTransId="{1D361045-91D4-CB45-B0FD-7312D45C5E21}"/>
    <dgm:cxn modelId="{67544AB4-E279-324E-8BC0-CFC141587F0B}" type="presOf" srcId="{DDEA1BF2-247E-E848-B7A2-6239C453570C}" destId="{270063C1-8F4C-8446-AC5E-1F351C614C40}" srcOrd="0" destOrd="0" presId="urn:microsoft.com/office/officeart/2016/7/layout/BasicLinearProcessNumbered"/>
    <dgm:cxn modelId="{BDAF8EBB-0862-4041-8761-537EA729172C}" srcId="{A4FBD5D6-2C7D-B24F-BAF4-DEF15CBA6957}" destId="{559FC47E-4120-784B-879E-FA76648B64B1}" srcOrd="3" destOrd="0" parTransId="{480AAC57-BAC7-AD40-A0EE-DE16FEC36021}" sibTransId="{C26FB4C8-341E-0549-942A-582CA8251435}"/>
    <dgm:cxn modelId="{F66050BF-18A7-774A-A339-88DE0BE184A4}" type="presOf" srcId="{B3DCDB8B-B0CD-F149-865C-DF639B5B58FC}" destId="{C43E83C7-BBF4-A047-8765-8B9DB39A10CA}" srcOrd="0" destOrd="0" presId="urn:microsoft.com/office/officeart/2016/7/layout/BasicLinearProcessNumbered"/>
    <dgm:cxn modelId="{331DEBF1-9AC8-CA42-A590-59CE81C4E0F2}" type="presOf" srcId="{4C031DD6-0A1F-2845-A738-FC53AB38580B}" destId="{C6EA233E-0CAE-2D45-AF13-E3FC8E994C88}" srcOrd="0" destOrd="0" presId="urn:microsoft.com/office/officeart/2016/7/layout/BasicLinearProcessNumbered"/>
    <dgm:cxn modelId="{A87300FB-C9F5-424B-BA87-1676DE5269F1}" srcId="{A4FBD5D6-2C7D-B24F-BAF4-DEF15CBA6957}" destId="{DDEA1BF2-247E-E848-B7A2-6239C453570C}" srcOrd="2" destOrd="0" parTransId="{812082E4-122D-7C45-BAA7-6F6AD9EF534A}" sibTransId="{293B219D-C5B6-B84F-B136-19E80B42550D}"/>
    <dgm:cxn modelId="{4873BCFC-2369-5542-A180-97B4EF676D23}" type="presOf" srcId="{B3DCDB8B-B0CD-F149-865C-DF639B5B58FC}" destId="{B1FE201C-F1F2-D546-9567-E1F37AC5C5AC}" srcOrd="1" destOrd="0" presId="urn:microsoft.com/office/officeart/2016/7/layout/BasicLinearProcessNumbered"/>
    <dgm:cxn modelId="{6771C606-5D10-0342-9BB2-207BE64A0144}" type="presParOf" srcId="{9ED71396-6E42-C342-8007-D7F7DFE1630F}" destId="{64726248-EFB1-284A-97D3-71BF77F21E20}" srcOrd="0" destOrd="0" presId="urn:microsoft.com/office/officeart/2016/7/layout/BasicLinearProcessNumbered"/>
    <dgm:cxn modelId="{96AF82CE-C3D7-AE46-A3E6-D131568577B3}" type="presParOf" srcId="{64726248-EFB1-284A-97D3-71BF77F21E20}" destId="{C43E83C7-BBF4-A047-8765-8B9DB39A10CA}" srcOrd="0" destOrd="0" presId="urn:microsoft.com/office/officeart/2016/7/layout/BasicLinearProcessNumbered"/>
    <dgm:cxn modelId="{77E6B0ED-C787-B841-A245-9488C890619C}" type="presParOf" srcId="{64726248-EFB1-284A-97D3-71BF77F21E20}" destId="{BDD62764-65B8-5E44-9632-7BA60611A29C}" srcOrd="1" destOrd="0" presId="urn:microsoft.com/office/officeart/2016/7/layout/BasicLinearProcessNumbered"/>
    <dgm:cxn modelId="{7AEEE1E0-2396-504E-B27F-7BC1F64D3788}" type="presParOf" srcId="{64726248-EFB1-284A-97D3-71BF77F21E20}" destId="{7D92A0C3-5FE6-A642-BF4D-B570DFC8BA59}" srcOrd="2" destOrd="0" presId="urn:microsoft.com/office/officeart/2016/7/layout/BasicLinearProcessNumbered"/>
    <dgm:cxn modelId="{070A0F27-F270-9344-91BD-673962900A82}" type="presParOf" srcId="{64726248-EFB1-284A-97D3-71BF77F21E20}" destId="{B1FE201C-F1F2-D546-9567-E1F37AC5C5AC}" srcOrd="3" destOrd="0" presId="urn:microsoft.com/office/officeart/2016/7/layout/BasicLinearProcessNumbered"/>
    <dgm:cxn modelId="{53E0F40A-EB42-C043-A4BD-DE77EE51EEB4}" type="presParOf" srcId="{9ED71396-6E42-C342-8007-D7F7DFE1630F}" destId="{78151785-9B33-314C-B0A4-939CAB134D18}" srcOrd="1" destOrd="0" presId="urn:microsoft.com/office/officeart/2016/7/layout/BasicLinearProcessNumbered"/>
    <dgm:cxn modelId="{DD049374-0E57-4A4B-BF57-160B03EEA20B}" type="presParOf" srcId="{9ED71396-6E42-C342-8007-D7F7DFE1630F}" destId="{BDC9F52D-CCD1-6A40-9341-F04F7DB4B0B4}" srcOrd="2" destOrd="0" presId="urn:microsoft.com/office/officeart/2016/7/layout/BasicLinearProcessNumbered"/>
    <dgm:cxn modelId="{32BCE20E-CB34-F14A-A54A-D44AB8AAC20C}" type="presParOf" srcId="{BDC9F52D-CCD1-6A40-9341-F04F7DB4B0B4}" destId="{C6EA233E-0CAE-2D45-AF13-E3FC8E994C88}" srcOrd="0" destOrd="0" presId="urn:microsoft.com/office/officeart/2016/7/layout/BasicLinearProcessNumbered"/>
    <dgm:cxn modelId="{A1B0E533-F5A4-6249-9D70-87F0FD574FB3}" type="presParOf" srcId="{BDC9F52D-CCD1-6A40-9341-F04F7DB4B0B4}" destId="{3ED2663A-F6D4-1648-8052-6E849E997032}" srcOrd="1" destOrd="0" presId="urn:microsoft.com/office/officeart/2016/7/layout/BasicLinearProcessNumbered"/>
    <dgm:cxn modelId="{F8585422-BEF5-404C-9460-E9386EB078CC}" type="presParOf" srcId="{BDC9F52D-CCD1-6A40-9341-F04F7DB4B0B4}" destId="{F303142F-F4DE-C244-99B1-0F08318D4954}" srcOrd="2" destOrd="0" presId="urn:microsoft.com/office/officeart/2016/7/layout/BasicLinearProcessNumbered"/>
    <dgm:cxn modelId="{54CC8D21-CE6F-C84B-AF1C-06D102DC7A08}" type="presParOf" srcId="{BDC9F52D-CCD1-6A40-9341-F04F7DB4B0B4}" destId="{BB70AD60-7F81-DF40-8F34-1AFD79582873}" srcOrd="3" destOrd="0" presId="urn:microsoft.com/office/officeart/2016/7/layout/BasicLinearProcessNumbered"/>
    <dgm:cxn modelId="{73863CD6-2654-1A4B-8349-FD146C6E3A06}" type="presParOf" srcId="{9ED71396-6E42-C342-8007-D7F7DFE1630F}" destId="{88D7B3CF-43FA-CE43-A73F-12868DEB99B3}" srcOrd="3" destOrd="0" presId="urn:microsoft.com/office/officeart/2016/7/layout/BasicLinearProcessNumbered"/>
    <dgm:cxn modelId="{CD826B34-17BD-214F-9EDA-260F91B60C6E}" type="presParOf" srcId="{9ED71396-6E42-C342-8007-D7F7DFE1630F}" destId="{1162CCA1-B8C4-4F4A-A72D-8FD38C116EB4}" srcOrd="4" destOrd="0" presId="urn:microsoft.com/office/officeart/2016/7/layout/BasicLinearProcessNumbered"/>
    <dgm:cxn modelId="{C60CA166-0DCA-A744-8B20-937917D5D7C1}" type="presParOf" srcId="{1162CCA1-B8C4-4F4A-A72D-8FD38C116EB4}" destId="{270063C1-8F4C-8446-AC5E-1F351C614C40}" srcOrd="0" destOrd="0" presId="urn:microsoft.com/office/officeart/2016/7/layout/BasicLinearProcessNumbered"/>
    <dgm:cxn modelId="{B61DEB48-30CF-FD4B-848D-AD089AB2E108}" type="presParOf" srcId="{1162CCA1-B8C4-4F4A-A72D-8FD38C116EB4}" destId="{4528E2DA-C35A-9649-89A8-622628021977}" srcOrd="1" destOrd="0" presId="urn:microsoft.com/office/officeart/2016/7/layout/BasicLinearProcessNumbered"/>
    <dgm:cxn modelId="{FD19CE4B-0CEB-F745-8D24-8B33AC46956C}" type="presParOf" srcId="{1162CCA1-B8C4-4F4A-A72D-8FD38C116EB4}" destId="{936BFCBF-FDDB-7C46-BAB2-91C45D6366A0}" srcOrd="2" destOrd="0" presId="urn:microsoft.com/office/officeart/2016/7/layout/BasicLinearProcessNumbered"/>
    <dgm:cxn modelId="{7B3FDBFA-31CA-594B-97C4-2E78C5430960}" type="presParOf" srcId="{1162CCA1-B8C4-4F4A-A72D-8FD38C116EB4}" destId="{65C7BF25-0CEF-E14B-BEF6-F3CCF65B72A5}" srcOrd="3" destOrd="0" presId="urn:microsoft.com/office/officeart/2016/7/layout/BasicLinearProcessNumbered"/>
    <dgm:cxn modelId="{F1F645E3-1FA1-F04D-AFD8-DF084DCAB7F2}" type="presParOf" srcId="{9ED71396-6E42-C342-8007-D7F7DFE1630F}" destId="{B6BD6656-F9C4-9B4D-B709-E3F0CCD59FFA}" srcOrd="5" destOrd="0" presId="urn:microsoft.com/office/officeart/2016/7/layout/BasicLinearProcessNumbered"/>
    <dgm:cxn modelId="{284FF9AA-E12E-4547-B237-46A3D6687ACA}" type="presParOf" srcId="{9ED71396-6E42-C342-8007-D7F7DFE1630F}" destId="{F844EB4F-8B28-AA40-9721-AFE138691BF1}" srcOrd="6" destOrd="0" presId="urn:microsoft.com/office/officeart/2016/7/layout/BasicLinearProcessNumbered"/>
    <dgm:cxn modelId="{E1F8557D-3BEB-A847-8C01-7D189103AC86}" type="presParOf" srcId="{F844EB4F-8B28-AA40-9721-AFE138691BF1}" destId="{BCD098D1-3522-6845-92EA-CBE77930EA4D}" srcOrd="0" destOrd="0" presId="urn:microsoft.com/office/officeart/2016/7/layout/BasicLinearProcessNumbered"/>
    <dgm:cxn modelId="{32DA7A27-1AF5-6849-8086-0F27CEAD9442}" type="presParOf" srcId="{F844EB4F-8B28-AA40-9721-AFE138691BF1}" destId="{ED91780B-E8E9-7F43-8A8C-17BC45647511}" srcOrd="1" destOrd="0" presId="urn:microsoft.com/office/officeart/2016/7/layout/BasicLinearProcessNumbered"/>
    <dgm:cxn modelId="{8B56824F-0416-404A-A1A5-ABFE1E208B9C}" type="presParOf" srcId="{F844EB4F-8B28-AA40-9721-AFE138691BF1}" destId="{CD4B0712-122B-1A43-95DC-66A6A979EB3F}" srcOrd="2" destOrd="0" presId="urn:microsoft.com/office/officeart/2016/7/layout/BasicLinearProcessNumbered"/>
    <dgm:cxn modelId="{42F27D16-C2FE-1A46-B652-6FC67595858C}" type="presParOf" srcId="{F844EB4F-8B28-AA40-9721-AFE138691BF1}" destId="{81692357-0F64-E44D-91D5-06B031DC5C3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1D0D14-F166-054A-894C-C20CBA237221}" type="doc">
      <dgm:prSet loTypeId="urn:microsoft.com/office/officeart/2008/layout/VerticalCurvedLis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B0FC47-05F6-0341-A5CA-EE1FAD5C8657}">
      <dgm:prSet phldrT="[Text]"/>
      <dgm:spPr/>
      <dgm:t>
        <a:bodyPr/>
        <a:lstStyle/>
        <a:p>
          <a:r>
            <a:rPr lang="en-US" dirty="0"/>
            <a:t>Can We Create a Model to Classify the different tumor types?</a:t>
          </a:r>
        </a:p>
      </dgm:t>
    </dgm:pt>
    <dgm:pt modelId="{D6AE839A-E262-DB46-B1D5-BE2D9EEC6914}" type="parTrans" cxnId="{0689CB16-86D8-444E-9ECE-B15F2B70F3EF}">
      <dgm:prSet/>
      <dgm:spPr/>
      <dgm:t>
        <a:bodyPr/>
        <a:lstStyle/>
        <a:p>
          <a:endParaRPr lang="en-US"/>
        </a:p>
      </dgm:t>
    </dgm:pt>
    <dgm:pt modelId="{DFD1FCC8-A228-B44C-A280-C29EC91B7B8B}" type="sibTrans" cxnId="{0689CB16-86D8-444E-9ECE-B15F2B70F3EF}">
      <dgm:prSet/>
      <dgm:spPr/>
      <dgm:t>
        <a:bodyPr/>
        <a:lstStyle/>
        <a:p>
          <a:endParaRPr lang="en-US"/>
        </a:p>
      </dgm:t>
    </dgm:pt>
    <dgm:pt modelId="{8879410C-EB80-2244-89A3-94ED3BF63BE7}">
      <dgm:prSet phldrT="[Text]"/>
      <dgm:spPr/>
      <dgm:t>
        <a:bodyPr/>
        <a:lstStyle/>
        <a:p>
          <a:r>
            <a:rPr lang="en-US" dirty="0"/>
            <a:t>What Model and Method best reduces false negatives?</a:t>
          </a:r>
        </a:p>
      </dgm:t>
    </dgm:pt>
    <dgm:pt modelId="{C263AE41-F128-F347-A4E7-60251688C4FE}" type="parTrans" cxnId="{A227F007-8820-AE44-9A08-7308BC396B86}">
      <dgm:prSet/>
      <dgm:spPr/>
      <dgm:t>
        <a:bodyPr/>
        <a:lstStyle/>
        <a:p>
          <a:endParaRPr lang="en-US"/>
        </a:p>
      </dgm:t>
    </dgm:pt>
    <dgm:pt modelId="{2C6239AC-6F96-E643-BC3A-EB43C425DA36}" type="sibTrans" cxnId="{A227F007-8820-AE44-9A08-7308BC396B86}">
      <dgm:prSet/>
      <dgm:spPr/>
      <dgm:t>
        <a:bodyPr/>
        <a:lstStyle/>
        <a:p>
          <a:endParaRPr lang="en-US"/>
        </a:p>
      </dgm:t>
    </dgm:pt>
    <dgm:pt modelId="{7DD04145-121D-3C45-B366-FB64F8198106}">
      <dgm:prSet/>
      <dgm:spPr/>
      <dgm:t>
        <a:bodyPr/>
        <a:lstStyle/>
        <a:p>
          <a:r>
            <a:rPr lang="en-US" dirty="0"/>
            <a:t>What are the key features of our tumor classes?</a:t>
          </a:r>
        </a:p>
      </dgm:t>
    </dgm:pt>
    <dgm:pt modelId="{99A21FA8-A397-D74E-8284-B7C582DDDF4B}" type="parTrans" cxnId="{651E8059-4B8F-D140-87C1-58C5D55C2615}">
      <dgm:prSet/>
      <dgm:spPr/>
      <dgm:t>
        <a:bodyPr/>
        <a:lstStyle/>
        <a:p>
          <a:endParaRPr lang="en-US"/>
        </a:p>
      </dgm:t>
    </dgm:pt>
    <dgm:pt modelId="{D75D7D07-5257-AA47-8D76-450F5641EA67}" type="sibTrans" cxnId="{651E8059-4B8F-D140-87C1-58C5D55C2615}">
      <dgm:prSet/>
      <dgm:spPr/>
      <dgm:t>
        <a:bodyPr/>
        <a:lstStyle/>
        <a:p>
          <a:endParaRPr lang="en-US"/>
        </a:p>
      </dgm:t>
    </dgm:pt>
    <dgm:pt modelId="{FD01640A-1E22-A549-B509-C6AFCA140B8C}" type="pres">
      <dgm:prSet presAssocID="{411D0D14-F166-054A-894C-C20CBA237221}" presName="Name0" presStyleCnt="0">
        <dgm:presLayoutVars>
          <dgm:chMax val="7"/>
          <dgm:chPref val="7"/>
          <dgm:dir/>
        </dgm:presLayoutVars>
      </dgm:prSet>
      <dgm:spPr/>
    </dgm:pt>
    <dgm:pt modelId="{7BEB46B3-8253-C94E-A2A4-D3F1C9042C9A}" type="pres">
      <dgm:prSet presAssocID="{411D0D14-F166-054A-894C-C20CBA237221}" presName="Name1" presStyleCnt="0"/>
      <dgm:spPr/>
    </dgm:pt>
    <dgm:pt modelId="{CFAD3988-CCC7-B246-A63A-4386E98C7D29}" type="pres">
      <dgm:prSet presAssocID="{411D0D14-F166-054A-894C-C20CBA237221}" presName="cycle" presStyleCnt="0"/>
      <dgm:spPr/>
    </dgm:pt>
    <dgm:pt modelId="{D1C3A685-EB73-B74D-A271-FCA4303E7C4E}" type="pres">
      <dgm:prSet presAssocID="{411D0D14-F166-054A-894C-C20CBA237221}" presName="srcNode" presStyleLbl="node1" presStyleIdx="0" presStyleCnt="3"/>
      <dgm:spPr/>
    </dgm:pt>
    <dgm:pt modelId="{3E716AC5-21CC-764C-A76D-77E95B4D630C}" type="pres">
      <dgm:prSet presAssocID="{411D0D14-F166-054A-894C-C20CBA237221}" presName="conn" presStyleLbl="parChTrans1D2" presStyleIdx="0" presStyleCnt="1"/>
      <dgm:spPr/>
    </dgm:pt>
    <dgm:pt modelId="{314E554B-FC98-4348-94C4-7DBFB755D72D}" type="pres">
      <dgm:prSet presAssocID="{411D0D14-F166-054A-894C-C20CBA237221}" presName="extraNode" presStyleLbl="node1" presStyleIdx="0" presStyleCnt="3"/>
      <dgm:spPr/>
    </dgm:pt>
    <dgm:pt modelId="{6E660B2C-1288-A548-841E-2FD1BD38E6E7}" type="pres">
      <dgm:prSet presAssocID="{411D0D14-F166-054A-894C-C20CBA237221}" presName="dstNode" presStyleLbl="node1" presStyleIdx="0" presStyleCnt="3"/>
      <dgm:spPr/>
    </dgm:pt>
    <dgm:pt modelId="{AAD31B23-1506-7748-8122-F294033523B4}" type="pres">
      <dgm:prSet presAssocID="{7DD04145-121D-3C45-B366-FB64F8198106}" presName="text_1" presStyleLbl="node1" presStyleIdx="0" presStyleCnt="3">
        <dgm:presLayoutVars>
          <dgm:bulletEnabled val="1"/>
        </dgm:presLayoutVars>
      </dgm:prSet>
      <dgm:spPr/>
    </dgm:pt>
    <dgm:pt modelId="{284A09B8-9A38-BB43-97A1-5B4CADE6B975}" type="pres">
      <dgm:prSet presAssocID="{7DD04145-121D-3C45-B366-FB64F8198106}" presName="accent_1" presStyleCnt="0"/>
      <dgm:spPr/>
    </dgm:pt>
    <dgm:pt modelId="{C5F64B09-F2D9-7E44-917B-AD605AEAE182}" type="pres">
      <dgm:prSet presAssocID="{7DD04145-121D-3C45-B366-FB64F8198106}" presName="accentRepeatNode" presStyleLbl="solidFgAcc1" presStyleIdx="0" presStyleCnt="3"/>
      <dgm:spPr/>
    </dgm:pt>
    <dgm:pt modelId="{25FD61B7-35E9-7444-B44D-5CA50178985A}" type="pres">
      <dgm:prSet presAssocID="{6EB0FC47-05F6-0341-A5CA-EE1FAD5C8657}" presName="text_2" presStyleLbl="node1" presStyleIdx="1" presStyleCnt="3">
        <dgm:presLayoutVars>
          <dgm:bulletEnabled val="1"/>
        </dgm:presLayoutVars>
      </dgm:prSet>
      <dgm:spPr/>
    </dgm:pt>
    <dgm:pt modelId="{2BF47C0B-EC56-7144-AC10-877F8ED1EAF1}" type="pres">
      <dgm:prSet presAssocID="{6EB0FC47-05F6-0341-A5CA-EE1FAD5C8657}" presName="accent_2" presStyleCnt="0"/>
      <dgm:spPr/>
    </dgm:pt>
    <dgm:pt modelId="{F217F98A-5798-EA43-87E8-9515E60CFDE9}" type="pres">
      <dgm:prSet presAssocID="{6EB0FC47-05F6-0341-A5CA-EE1FAD5C8657}" presName="accentRepeatNode" presStyleLbl="solidFgAcc1" presStyleIdx="1" presStyleCnt="3"/>
      <dgm:spPr/>
    </dgm:pt>
    <dgm:pt modelId="{93B13898-316C-EA4B-B47D-1A148D45DE76}" type="pres">
      <dgm:prSet presAssocID="{8879410C-EB80-2244-89A3-94ED3BF63BE7}" presName="text_3" presStyleLbl="node1" presStyleIdx="2" presStyleCnt="3">
        <dgm:presLayoutVars>
          <dgm:bulletEnabled val="1"/>
        </dgm:presLayoutVars>
      </dgm:prSet>
      <dgm:spPr/>
    </dgm:pt>
    <dgm:pt modelId="{BF28B708-ADCB-C94B-9206-90A5CB090A1B}" type="pres">
      <dgm:prSet presAssocID="{8879410C-EB80-2244-89A3-94ED3BF63BE7}" presName="accent_3" presStyleCnt="0"/>
      <dgm:spPr/>
    </dgm:pt>
    <dgm:pt modelId="{E62215D9-20F4-EC43-837D-460BB7AD2ABF}" type="pres">
      <dgm:prSet presAssocID="{8879410C-EB80-2244-89A3-94ED3BF63BE7}" presName="accentRepeatNode" presStyleLbl="solidFgAcc1" presStyleIdx="2" presStyleCnt="3"/>
      <dgm:spPr/>
    </dgm:pt>
  </dgm:ptLst>
  <dgm:cxnLst>
    <dgm:cxn modelId="{A227F007-8820-AE44-9A08-7308BC396B86}" srcId="{411D0D14-F166-054A-894C-C20CBA237221}" destId="{8879410C-EB80-2244-89A3-94ED3BF63BE7}" srcOrd="2" destOrd="0" parTransId="{C263AE41-F128-F347-A4E7-60251688C4FE}" sibTransId="{2C6239AC-6F96-E643-BC3A-EB43C425DA36}"/>
    <dgm:cxn modelId="{0689CB16-86D8-444E-9ECE-B15F2B70F3EF}" srcId="{411D0D14-F166-054A-894C-C20CBA237221}" destId="{6EB0FC47-05F6-0341-A5CA-EE1FAD5C8657}" srcOrd="1" destOrd="0" parTransId="{D6AE839A-E262-DB46-B1D5-BE2D9EEC6914}" sibTransId="{DFD1FCC8-A228-B44C-A280-C29EC91B7B8B}"/>
    <dgm:cxn modelId="{69FEDD42-0D25-284D-8B49-92F1AB56025F}" type="presOf" srcId="{8879410C-EB80-2244-89A3-94ED3BF63BE7}" destId="{93B13898-316C-EA4B-B47D-1A148D45DE76}" srcOrd="0" destOrd="0" presId="urn:microsoft.com/office/officeart/2008/layout/VerticalCurvedList"/>
    <dgm:cxn modelId="{651E8059-4B8F-D140-87C1-58C5D55C2615}" srcId="{411D0D14-F166-054A-894C-C20CBA237221}" destId="{7DD04145-121D-3C45-B366-FB64F8198106}" srcOrd="0" destOrd="0" parTransId="{99A21FA8-A397-D74E-8284-B7C582DDDF4B}" sibTransId="{D75D7D07-5257-AA47-8D76-450F5641EA67}"/>
    <dgm:cxn modelId="{B4BF6D7B-C2CB-9B40-8E7F-B8C49F7352D0}" type="presOf" srcId="{D75D7D07-5257-AA47-8D76-450F5641EA67}" destId="{3E716AC5-21CC-764C-A76D-77E95B4D630C}" srcOrd="0" destOrd="0" presId="urn:microsoft.com/office/officeart/2008/layout/VerticalCurvedList"/>
    <dgm:cxn modelId="{7C01DAA3-804D-AA41-8589-73DE9E88968E}" type="presOf" srcId="{411D0D14-F166-054A-894C-C20CBA237221}" destId="{FD01640A-1E22-A549-B509-C6AFCA140B8C}" srcOrd="0" destOrd="0" presId="urn:microsoft.com/office/officeart/2008/layout/VerticalCurvedList"/>
    <dgm:cxn modelId="{EF11D4D6-15C6-2740-A18A-D51A7F2DE323}" type="presOf" srcId="{6EB0FC47-05F6-0341-A5CA-EE1FAD5C8657}" destId="{25FD61B7-35E9-7444-B44D-5CA50178985A}" srcOrd="0" destOrd="0" presId="urn:microsoft.com/office/officeart/2008/layout/VerticalCurvedList"/>
    <dgm:cxn modelId="{9A6064DC-7CB7-224C-A87A-F7C505956094}" type="presOf" srcId="{7DD04145-121D-3C45-B366-FB64F8198106}" destId="{AAD31B23-1506-7748-8122-F294033523B4}" srcOrd="0" destOrd="0" presId="urn:microsoft.com/office/officeart/2008/layout/VerticalCurvedList"/>
    <dgm:cxn modelId="{748DC399-4613-8842-8E5B-BFACCDBF4F34}" type="presParOf" srcId="{FD01640A-1E22-A549-B509-C6AFCA140B8C}" destId="{7BEB46B3-8253-C94E-A2A4-D3F1C9042C9A}" srcOrd="0" destOrd="0" presId="urn:microsoft.com/office/officeart/2008/layout/VerticalCurvedList"/>
    <dgm:cxn modelId="{1EA3B13B-3B78-1A46-87E3-7CEB67F95950}" type="presParOf" srcId="{7BEB46B3-8253-C94E-A2A4-D3F1C9042C9A}" destId="{CFAD3988-CCC7-B246-A63A-4386E98C7D29}" srcOrd="0" destOrd="0" presId="urn:microsoft.com/office/officeart/2008/layout/VerticalCurvedList"/>
    <dgm:cxn modelId="{019552F2-76D7-1D43-9DA9-58693E6F5B0A}" type="presParOf" srcId="{CFAD3988-CCC7-B246-A63A-4386E98C7D29}" destId="{D1C3A685-EB73-B74D-A271-FCA4303E7C4E}" srcOrd="0" destOrd="0" presId="urn:microsoft.com/office/officeart/2008/layout/VerticalCurvedList"/>
    <dgm:cxn modelId="{E351A32F-0FF9-6F46-BE24-89B481F979EA}" type="presParOf" srcId="{CFAD3988-CCC7-B246-A63A-4386E98C7D29}" destId="{3E716AC5-21CC-764C-A76D-77E95B4D630C}" srcOrd="1" destOrd="0" presId="urn:microsoft.com/office/officeart/2008/layout/VerticalCurvedList"/>
    <dgm:cxn modelId="{BB543895-6920-8B43-B1E8-5D6542B8D713}" type="presParOf" srcId="{CFAD3988-CCC7-B246-A63A-4386E98C7D29}" destId="{314E554B-FC98-4348-94C4-7DBFB755D72D}" srcOrd="2" destOrd="0" presId="urn:microsoft.com/office/officeart/2008/layout/VerticalCurvedList"/>
    <dgm:cxn modelId="{267584F0-5E99-854C-8A8B-B35C06677A02}" type="presParOf" srcId="{CFAD3988-CCC7-B246-A63A-4386E98C7D29}" destId="{6E660B2C-1288-A548-841E-2FD1BD38E6E7}" srcOrd="3" destOrd="0" presId="urn:microsoft.com/office/officeart/2008/layout/VerticalCurvedList"/>
    <dgm:cxn modelId="{46F83F00-E066-F84F-82D3-6E7D33C047DB}" type="presParOf" srcId="{7BEB46B3-8253-C94E-A2A4-D3F1C9042C9A}" destId="{AAD31B23-1506-7748-8122-F294033523B4}" srcOrd="1" destOrd="0" presId="urn:microsoft.com/office/officeart/2008/layout/VerticalCurvedList"/>
    <dgm:cxn modelId="{08FA40B7-6358-8947-8481-D6A6C8E3DF5D}" type="presParOf" srcId="{7BEB46B3-8253-C94E-A2A4-D3F1C9042C9A}" destId="{284A09B8-9A38-BB43-97A1-5B4CADE6B975}" srcOrd="2" destOrd="0" presId="urn:microsoft.com/office/officeart/2008/layout/VerticalCurvedList"/>
    <dgm:cxn modelId="{F1FAA777-C4C3-AC46-BC09-B570D58B3282}" type="presParOf" srcId="{284A09B8-9A38-BB43-97A1-5B4CADE6B975}" destId="{C5F64B09-F2D9-7E44-917B-AD605AEAE182}" srcOrd="0" destOrd="0" presId="urn:microsoft.com/office/officeart/2008/layout/VerticalCurvedList"/>
    <dgm:cxn modelId="{4E1B35E2-B945-034D-B094-906C1DDCAC7C}" type="presParOf" srcId="{7BEB46B3-8253-C94E-A2A4-D3F1C9042C9A}" destId="{25FD61B7-35E9-7444-B44D-5CA50178985A}" srcOrd="3" destOrd="0" presId="urn:microsoft.com/office/officeart/2008/layout/VerticalCurvedList"/>
    <dgm:cxn modelId="{7163631D-E6CC-9547-B4F6-B79B528BDC8C}" type="presParOf" srcId="{7BEB46B3-8253-C94E-A2A4-D3F1C9042C9A}" destId="{2BF47C0B-EC56-7144-AC10-877F8ED1EAF1}" srcOrd="4" destOrd="0" presId="urn:microsoft.com/office/officeart/2008/layout/VerticalCurvedList"/>
    <dgm:cxn modelId="{D13B755C-C5F6-A94F-BC66-76A30E5F0760}" type="presParOf" srcId="{2BF47C0B-EC56-7144-AC10-877F8ED1EAF1}" destId="{F217F98A-5798-EA43-87E8-9515E60CFDE9}" srcOrd="0" destOrd="0" presId="urn:microsoft.com/office/officeart/2008/layout/VerticalCurvedList"/>
    <dgm:cxn modelId="{4F2C696E-CA07-2D41-B00F-91E954DE624F}" type="presParOf" srcId="{7BEB46B3-8253-C94E-A2A4-D3F1C9042C9A}" destId="{93B13898-316C-EA4B-B47D-1A148D45DE76}" srcOrd="5" destOrd="0" presId="urn:microsoft.com/office/officeart/2008/layout/VerticalCurvedList"/>
    <dgm:cxn modelId="{7DF8456F-11EF-7548-83AA-E2E6D555A9EB}" type="presParOf" srcId="{7BEB46B3-8253-C94E-A2A4-D3F1C9042C9A}" destId="{BF28B708-ADCB-C94B-9206-90A5CB090A1B}" srcOrd="6" destOrd="0" presId="urn:microsoft.com/office/officeart/2008/layout/VerticalCurvedList"/>
    <dgm:cxn modelId="{C617CEC9-3AB7-534F-8057-1A493EE2E9AC}" type="presParOf" srcId="{BF28B708-ADCB-C94B-9206-90A5CB090A1B}" destId="{E62215D9-20F4-EC43-837D-460BB7AD2A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E1EB33-872E-1244-A2E6-F5A747F2D92B}" type="doc">
      <dgm:prSet loTypeId="urn:microsoft.com/office/officeart/2008/layout/CircularPictureCallout" loCatId="list" qsTypeId="urn:microsoft.com/office/officeart/2005/8/quickstyle/3d7" qsCatId="3D" csTypeId="urn:microsoft.com/office/officeart/2005/8/colors/accent1_1" csCatId="accent1" phldr="1"/>
      <dgm:spPr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gm:spPr>
      <dgm:t>
        <a:bodyPr/>
        <a:lstStyle/>
        <a:p>
          <a:endParaRPr lang="en-US"/>
        </a:p>
      </dgm:t>
    </dgm:pt>
    <dgm:pt modelId="{078E94F7-A9C9-B344-B7FC-C7C17A2DD143}">
      <dgm:prSet/>
      <dgm:spPr/>
      <dgm:t>
        <a:bodyPr/>
        <a:lstStyle/>
        <a:p>
          <a:endParaRPr lang="en-US" b="1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B13DAD3-C2D2-8D4D-8D46-FAA47FF38700}" type="parTrans" cxnId="{9C8D59E6-EBD5-AF44-A5B1-D16E399ABF82}">
      <dgm:prSet/>
      <dgm:spPr/>
      <dgm:t>
        <a:bodyPr/>
        <a:lstStyle/>
        <a:p>
          <a:endParaRPr lang="en-US"/>
        </a:p>
      </dgm:t>
    </dgm:pt>
    <dgm:pt modelId="{ABC35BF6-E1F5-4C41-A4AC-0B1DCB08CCB6}" type="sibTrans" cxnId="{9C8D59E6-EBD5-AF44-A5B1-D16E399ABF82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sp3d extrusionH="50600" contourW="25400" prstMaterial="plastic">
          <a:bevelT w="171450" h="273050"/>
          <a:bevelB prst="relaxedInset"/>
        </a:sp3d>
      </dgm:spPr>
      <dgm:t>
        <a:bodyPr/>
        <a:lstStyle/>
        <a:p>
          <a:endParaRPr lang="en-US"/>
        </a:p>
      </dgm:t>
    </dgm:pt>
    <dgm:pt modelId="{E56E57B8-ECF8-D249-9990-9824C0EF061C}">
      <dgm:prSet/>
      <dgm:spPr/>
      <dgm:t>
        <a:bodyPr/>
        <a:lstStyle/>
        <a:p>
          <a:endParaRPr lang="en-US" dirty="0"/>
        </a:p>
      </dgm:t>
    </dgm:pt>
    <dgm:pt modelId="{A4945FBF-400D-4743-9A3E-FB63E9FC6FED}" type="parTrans" cxnId="{8E5C0A8F-9ED7-144B-BD54-126045D8A8FF}">
      <dgm:prSet/>
      <dgm:spPr/>
      <dgm:t>
        <a:bodyPr/>
        <a:lstStyle/>
        <a:p>
          <a:endParaRPr lang="en-US"/>
        </a:p>
      </dgm:t>
    </dgm:pt>
    <dgm:pt modelId="{3D46F969-7AA9-384C-9290-A91B5FB22510}" type="sibTrans" cxnId="{8E5C0A8F-9ED7-144B-BD54-126045D8A8F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sp3d extrusionH="50600" prstMaterial="plastic">
          <a:bevelT w="101600" h="80600"/>
          <a:bevelB w="80600" h="80600"/>
        </a:sp3d>
      </dgm:spPr>
      <dgm:t>
        <a:bodyPr/>
        <a:lstStyle/>
        <a:p>
          <a:endParaRPr lang="en-US"/>
        </a:p>
      </dgm:t>
    </dgm:pt>
    <dgm:pt modelId="{4226EFE4-DAB3-454B-B48F-3EB8DEB901CB}">
      <dgm:prSet/>
      <dgm:spPr/>
      <dgm:t>
        <a:bodyPr/>
        <a:lstStyle/>
        <a:p>
          <a:endParaRPr lang="en-US" dirty="0"/>
        </a:p>
      </dgm:t>
    </dgm:pt>
    <dgm:pt modelId="{818FB07B-A4DA-134E-B0FB-62098DB129D4}" type="parTrans" cxnId="{CF56F5DF-C793-D64F-9D3D-3E30A1FC1F91}">
      <dgm:prSet/>
      <dgm:spPr/>
      <dgm:t>
        <a:bodyPr/>
        <a:lstStyle/>
        <a:p>
          <a:endParaRPr lang="en-US"/>
        </a:p>
      </dgm:t>
    </dgm:pt>
    <dgm:pt modelId="{7E74CCBC-954C-BD43-81C2-D1264BDE1F98}" type="sibTrans" cxnId="{CF56F5DF-C793-D64F-9D3D-3E30A1FC1F91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E24160E2-71C6-7E4A-9C84-226842A9EE7B}">
      <dgm:prSet/>
      <dgm:spPr/>
      <dgm:t>
        <a:bodyPr/>
        <a:lstStyle/>
        <a:p>
          <a:endParaRPr lang="en-US" dirty="0"/>
        </a:p>
      </dgm:t>
    </dgm:pt>
    <dgm:pt modelId="{44E4D85F-797F-E84E-8712-3254E17DA438}" type="parTrans" cxnId="{937D9825-EF44-8043-A0F9-AAFB4BACC820}">
      <dgm:prSet/>
      <dgm:spPr/>
      <dgm:t>
        <a:bodyPr/>
        <a:lstStyle/>
        <a:p>
          <a:endParaRPr lang="en-US"/>
        </a:p>
      </dgm:t>
    </dgm:pt>
    <dgm:pt modelId="{02DCD6D6-0D94-B242-BAC2-4EBE7C6BE11D}" type="sibTrans" cxnId="{937D9825-EF44-8043-A0F9-AAFB4BACC82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4D484C0C-73EF-5A47-A2FA-A10732A182E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A639223-5C02-6140-BBDB-DD28106E3E8F}" type="sibTrans" cxnId="{AE1C5935-8D1C-B44A-8782-72D8EFA4EF51}">
      <dgm:prSet/>
      <dgm:spPr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9D9EDD03-E4FB-9542-BCDE-26C0630A3197}" type="parTrans" cxnId="{AE1C5935-8D1C-B44A-8782-72D8EFA4EF51}">
      <dgm:prSet/>
      <dgm:spPr/>
      <dgm:t>
        <a:bodyPr/>
        <a:lstStyle/>
        <a:p>
          <a:endParaRPr lang="en-US"/>
        </a:p>
      </dgm:t>
    </dgm:pt>
    <dgm:pt modelId="{37CE0496-49D3-DE4D-927F-7E287CEC0976}">
      <dgm:prSet/>
      <dgm:spPr/>
      <dgm:t>
        <a:bodyPr/>
        <a:lstStyle/>
        <a:p>
          <a:endParaRPr lang="en-US" dirty="0"/>
        </a:p>
      </dgm:t>
    </dgm:pt>
    <dgm:pt modelId="{E92767E9-F7DD-6F4B-AE9A-9E446D09F453}" type="parTrans" cxnId="{028D9130-C476-DC41-926A-3F47072B6460}">
      <dgm:prSet/>
      <dgm:spPr/>
      <dgm:t>
        <a:bodyPr/>
        <a:lstStyle/>
        <a:p>
          <a:endParaRPr lang="en-US"/>
        </a:p>
      </dgm:t>
    </dgm:pt>
    <dgm:pt modelId="{9F2B98B8-815F-764C-B359-7B6CB5EC49DE}" type="sibTrans" cxnId="{028D9130-C476-DC41-926A-3F47072B6460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272FF175-E351-6C49-8216-2A914649779F}" type="pres">
      <dgm:prSet presAssocID="{37E1EB33-872E-1244-A2E6-F5A747F2D92B}" presName="Name0" presStyleCnt="0">
        <dgm:presLayoutVars>
          <dgm:chMax val="7"/>
          <dgm:chPref val="7"/>
          <dgm:dir/>
        </dgm:presLayoutVars>
      </dgm:prSet>
      <dgm:spPr/>
    </dgm:pt>
    <dgm:pt modelId="{FAD78CAE-B2DC-6D45-85CC-9B9001A76E6B}" type="pres">
      <dgm:prSet presAssocID="{37E1EB33-872E-1244-A2E6-F5A747F2D92B}" presName="Name1" presStyleCnt="0"/>
      <dgm:spPr/>
    </dgm:pt>
    <dgm:pt modelId="{28D23F9A-C132-0844-9DEF-D3A4E726A72E}" type="pres">
      <dgm:prSet presAssocID="{ABC35BF6-E1F5-4C41-A4AC-0B1DCB08CCB6}" presName="picture_1" presStyleCnt="0"/>
      <dgm:spPr/>
    </dgm:pt>
    <dgm:pt modelId="{936DEAFA-4625-614B-914A-CCCA57304A92}" type="pres">
      <dgm:prSet presAssocID="{ABC35BF6-E1F5-4C41-A4AC-0B1DCB08CCB6}" presName="pictureRepeatNode" presStyleLbl="alignImgPlace1" presStyleIdx="0" presStyleCnt="6" custLinFactNeighborX="-13328"/>
      <dgm:spPr/>
    </dgm:pt>
    <dgm:pt modelId="{4689703A-B747-3E4C-8C1B-0B498BF07D14}" type="pres">
      <dgm:prSet presAssocID="{078E94F7-A9C9-B344-B7FC-C7C17A2DD143}" presName="text_1" presStyleLbl="node1" presStyleIdx="0" presStyleCnt="0">
        <dgm:presLayoutVars>
          <dgm:bulletEnabled val="1"/>
        </dgm:presLayoutVars>
      </dgm:prSet>
      <dgm:spPr/>
    </dgm:pt>
    <dgm:pt modelId="{14162B31-9E45-2D49-97D1-C4D96C17F771}" type="pres">
      <dgm:prSet presAssocID="{BA639223-5C02-6140-BBDB-DD28106E3E8F}" presName="picture_2" presStyleCnt="0"/>
      <dgm:spPr/>
    </dgm:pt>
    <dgm:pt modelId="{EDF78CCA-7D15-9642-B352-72F1C63148AF}" type="pres">
      <dgm:prSet presAssocID="{BA639223-5C02-6140-BBDB-DD28106E3E8F}" presName="pictureRepeatNode" presStyleLbl="alignImgPlace1" presStyleIdx="1" presStyleCnt="6" custScaleX="127421" custScaleY="94980" custLinFactNeighborX="17685" custLinFactNeighborY="-8322"/>
      <dgm:spPr>
        <a:prstGeom prst="rect">
          <a:avLst/>
        </a:prstGeom>
      </dgm:spPr>
    </dgm:pt>
    <dgm:pt modelId="{C139BB08-998C-1540-B2CB-AE42B168EF67}" type="pres">
      <dgm:prSet presAssocID="{4D484C0C-73EF-5A47-A2FA-A10732A182E0}" presName="line_2" presStyleLbl="parChTrans1D1" presStyleIdx="0" presStyleCnt="5"/>
      <dgm:spPr/>
    </dgm:pt>
    <dgm:pt modelId="{58A78AAF-691B-AA47-8CD0-7007CAB7ED75}" type="pres">
      <dgm:prSet presAssocID="{4D484C0C-73EF-5A47-A2FA-A10732A182E0}" presName="textparent_2" presStyleLbl="node1" presStyleIdx="0" presStyleCnt="0"/>
      <dgm:spPr/>
    </dgm:pt>
    <dgm:pt modelId="{23CB13F6-D879-6F44-8786-EA58AE099D9A}" type="pres">
      <dgm:prSet presAssocID="{4D484C0C-73EF-5A47-A2FA-A10732A182E0}" presName="text_2" presStyleLbl="revTx" presStyleIdx="0" presStyleCnt="5">
        <dgm:presLayoutVars>
          <dgm:bulletEnabled val="1"/>
        </dgm:presLayoutVars>
      </dgm:prSet>
      <dgm:spPr/>
    </dgm:pt>
    <dgm:pt modelId="{4E25FB5D-F9C8-5A4A-B798-5ACC0FF35CCC}" type="pres">
      <dgm:prSet presAssocID="{02DCD6D6-0D94-B242-BAC2-4EBE7C6BE11D}" presName="picture_3" presStyleCnt="0"/>
      <dgm:spPr/>
    </dgm:pt>
    <dgm:pt modelId="{47F5DCFB-6198-8B4B-BF07-6941744356A3}" type="pres">
      <dgm:prSet presAssocID="{02DCD6D6-0D94-B242-BAC2-4EBE7C6BE11D}" presName="pictureRepeatNode" presStyleLbl="alignImgPlace1" presStyleIdx="2" presStyleCnt="6" custScaleX="358214" custLinFactX="5764" custLinFactNeighborX="100000" custLinFactNeighborY="-3468"/>
      <dgm:spPr>
        <a:prstGeom prst="rect">
          <a:avLst/>
        </a:prstGeom>
      </dgm:spPr>
    </dgm:pt>
    <dgm:pt modelId="{DF03DB6D-30C0-B143-B6CC-DC09EA04FAD0}" type="pres">
      <dgm:prSet presAssocID="{E24160E2-71C6-7E4A-9C84-226842A9EE7B}" presName="line_3" presStyleLbl="parChTrans1D1" presStyleIdx="1" presStyleCnt="5"/>
      <dgm:spPr/>
    </dgm:pt>
    <dgm:pt modelId="{10D3E05B-6D1B-F049-8A60-06DA5C710CF9}" type="pres">
      <dgm:prSet presAssocID="{E24160E2-71C6-7E4A-9C84-226842A9EE7B}" presName="textparent_3" presStyleLbl="node1" presStyleIdx="0" presStyleCnt="0"/>
      <dgm:spPr/>
    </dgm:pt>
    <dgm:pt modelId="{B83BD722-60A2-A14D-A78E-518799EE2434}" type="pres">
      <dgm:prSet presAssocID="{E24160E2-71C6-7E4A-9C84-226842A9EE7B}" presName="text_3" presStyleLbl="revTx" presStyleIdx="1" presStyleCnt="5">
        <dgm:presLayoutVars>
          <dgm:bulletEnabled val="1"/>
        </dgm:presLayoutVars>
      </dgm:prSet>
      <dgm:spPr/>
    </dgm:pt>
    <dgm:pt modelId="{0EC44BF7-5C13-B742-B643-44E37BBFA179}" type="pres">
      <dgm:prSet presAssocID="{3D46F969-7AA9-384C-9290-A91B5FB22510}" presName="picture_4" presStyleCnt="0"/>
      <dgm:spPr/>
    </dgm:pt>
    <dgm:pt modelId="{46FE0562-37C7-0D49-8014-BEDC7021172D}" type="pres">
      <dgm:prSet presAssocID="{3D46F969-7AA9-384C-9290-A91B5FB22510}" presName="pictureRepeatNode" presStyleLbl="alignImgPlace1" presStyleIdx="3" presStyleCnt="6" custScaleX="203124" custLinFactNeighborX="45080" custLinFactNeighborY="-29493"/>
      <dgm:spPr>
        <a:prstGeom prst="rect">
          <a:avLst/>
        </a:prstGeom>
      </dgm:spPr>
    </dgm:pt>
    <dgm:pt modelId="{457B666E-A2DE-194A-BEFA-7DBF7403BC63}" type="pres">
      <dgm:prSet presAssocID="{E56E57B8-ECF8-D249-9990-9824C0EF061C}" presName="line_4" presStyleLbl="parChTrans1D1" presStyleIdx="2" presStyleCnt="5"/>
      <dgm:spPr/>
    </dgm:pt>
    <dgm:pt modelId="{CD5BF0DA-81A8-4E41-BC88-26D3F2E451A1}" type="pres">
      <dgm:prSet presAssocID="{E56E57B8-ECF8-D249-9990-9824C0EF061C}" presName="textparent_4" presStyleLbl="node1" presStyleIdx="0" presStyleCnt="0"/>
      <dgm:spPr/>
    </dgm:pt>
    <dgm:pt modelId="{FBFA296B-D0B5-F144-9675-3945AA54AE5A}" type="pres">
      <dgm:prSet presAssocID="{E56E57B8-ECF8-D249-9990-9824C0EF061C}" presName="text_4" presStyleLbl="revTx" presStyleIdx="2" presStyleCnt="5">
        <dgm:presLayoutVars>
          <dgm:bulletEnabled val="1"/>
        </dgm:presLayoutVars>
      </dgm:prSet>
      <dgm:spPr/>
    </dgm:pt>
    <dgm:pt modelId="{5E3713A7-859A-1843-AB25-D9246149412C}" type="pres">
      <dgm:prSet presAssocID="{7E74CCBC-954C-BD43-81C2-D1264BDE1F98}" presName="picture_5" presStyleCnt="0"/>
      <dgm:spPr/>
    </dgm:pt>
    <dgm:pt modelId="{5BB73715-D5F6-284B-93A9-D8A02BBD4756}" type="pres">
      <dgm:prSet presAssocID="{7E74CCBC-954C-BD43-81C2-D1264BDE1F98}" presName="pictureRepeatNode" presStyleLbl="alignImgPlace1" presStyleIdx="4" presStyleCnt="6" custScaleX="167955" custLinFactNeighborX="99448" custLinFactNeighborY="-48878"/>
      <dgm:spPr>
        <a:prstGeom prst="rect">
          <a:avLst/>
        </a:prstGeom>
      </dgm:spPr>
    </dgm:pt>
    <dgm:pt modelId="{019ED720-2086-0F4B-A553-DD918224486E}" type="pres">
      <dgm:prSet presAssocID="{4226EFE4-DAB3-454B-B48F-3EB8DEB901CB}" presName="line_5" presStyleLbl="parChTrans1D1" presStyleIdx="3" presStyleCnt="5"/>
      <dgm:spPr/>
    </dgm:pt>
    <dgm:pt modelId="{5952E44C-3C63-4F44-BF99-086E29301BE5}" type="pres">
      <dgm:prSet presAssocID="{4226EFE4-DAB3-454B-B48F-3EB8DEB901CB}" presName="textparent_5" presStyleLbl="node1" presStyleIdx="0" presStyleCnt="0"/>
      <dgm:spPr/>
    </dgm:pt>
    <dgm:pt modelId="{5C6D9FCA-9E0E-E140-8BFD-C2F3E67F6F73}" type="pres">
      <dgm:prSet presAssocID="{4226EFE4-DAB3-454B-B48F-3EB8DEB901CB}" presName="text_5" presStyleLbl="revTx" presStyleIdx="3" presStyleCnt="5">
        <dgm:presLayoutVars>
          <dgm:bulletEnabled val="1"/>
        </dgm:presLayoutVars>
      </dgm:prSet>
      <dgm:spPr/>
    </dgm:pt>
    <dgm:pt modelId="{ECD1FBC3-7F0A-6146-9401-7B14832E01AB}" type="pres">
      <dgm:prSet presAssocID="{9F2B98B8-815F-764C-B359-7B6CB5EC49DE}" presName="picture_6" presStyleCnt="0"/>
      <dgm:spPr/>
    </dgm:pt>
    <dgm:pt modelId="{E72E4731-3F5D-DA42-B05E-AF08020BD47A}" type="pres">
      <dgm:prSet presAssocID="{9F2B98B8-815F-764C-B359-7B6CB5EC49DE}" presName="pictureRepeatNode" presStyleLbl="alignImgPlace1" presStyleIdx="5" presStyleCnt="6" custScaleX="334432" custLinFactNeighborX="28963" custLinFactNeighborY="-5638"/>
      <dgm:spPr>
        <a:prstGeom prst="rect">
          <a:avLst/>
        </a:prstGeom>
      </dgm:spPr>
    </dgm:pt>
    <dgm:pt modelId="{CE7C69BB-9E4F-174F-8E2A-390A22C35582}" type="pres">
      <dgm:prSet presAssocID="{37CE0496-49D3-DE4D-927F-7E287CEC0976}" presName="line_6" presStyleLbl="parChTrans1D1" presStyleIdx="4" presStyleCnt="5"/>
      <dgm:spPr/>
    </dgm:pt>
    <dgm:pt modelId="{9F3ACACE-E4F7-E340-91D7-891D9A2279CA}" type="pres">
      <dgm:prSet presAssocID="{37CE0496-49D3-DE4D-927F-7E287CEC0976}" presName="textparent_6" presStyleLbl="node1" presStyleIdx="0" presStyleCnt="0"/>
      <dgm:spPr/>
    </dgm:pt>
    <dgm:pt modelId="{5EFFCDFF-B637-FC4D-B1FE-FF06F04EE253}" type="pres">
      <dgm:prSet presAssocID="{37CE0496-49D3-DE4D-927F-7E287CEC0976}" presName="text_6" presStyleLbl="revTx" presStyleIdx="4" presStyleCnt="5">
        <dgm:presLayoutVars>
          <dgm:bulletEnabled val="1"/>
        </dgm:presLayoutVars>
      </dgm:prSet>
      <dgm:spPr/>
    </dgm:pt>
  </dgm:ptLst>
  <dgm:cxnLst>
    <dgm:cxn modelId="{937D9825-EF44-8043-A0F9-AAFB4BACC820}" srcId="{37E1EB33-872E-1244-A2E6-F5A747F2D92B}" destId="{E24160E2-71C6-7E4A-9C84-226842A9EE7B}" srcOrd="2" destOrd="0" parTransId="{44E4D85F-797F-E84E-8712-3254E17DA438}" sibTransId="{02DCD6D6-0D94-B242-BAC2-4EBE7C6BE11D}"/>
    <dgm:cxn modelId="{FE5D5E27-9810-F94F-BC70-DDE557132D66}" type="presOf" srcId="{4D484C0C-73EF-5A47-A2FA-A10732A182E0}" destId="{23CB13F6-D879-6F44-8786-EA58AE099D9A}" srcOrd="0" destOrd="0" presId="urn:microsoft.com/office/officeart/2008/layout/CircularPictureCallout"/>
    <dgm:cxn modelId="{028D9130-C476-DC41-926A-3F47072B6460}" srcId="{37E1EB33-872E-1244-A2E6-F5A747F2D92B}" destId="{37CE0496-49D3-DE4D-927F-7E287CEC0976}" srcOrd="5" destOrd="0" parTransId="{E92767E9-F7DD-6F4B-AE9A-9E446D09F453}" sibTransId="{9F2B98B8-815F-764C-B359-7B6CB5EC49DE}"/>
    <dgm:cxn modelId="{AE1C5935-8D1C-B44A-8782-72D8EFA4EF51}" srcId="{37E1EB33-872E-1244-A2E6-F5A747F2D92B}" destId="{4D484C0C-73EF-5A47-A2FA-A10732A182E0}" srcOrd="1" destOrd="0" parTransId="{9D9EDD03-E4FB-9542-BCDE-26C0630A3197}" sibTransId="{BA639223-5C02-6140-BBDB-DD28106E3E8F}"/>
    <dgm:cxn modelId="{66A3043C-3116-D344-831D-4BEFB210699A}" type="presOf" srcId="{37E1EB33-872E-1244-A2E6-F5A747F2D92B}" destId="{272FF175-E351-6C49-8216-2A914649779F}" srcOrd="0" destOrd="0" presId="urn:microsoft.com/office/officeart/2008/layout/CircularPictureCallout"/>
    <dgm:cxn modelId="{FFDEA33E-05DA-B24C-8A27-981688C3964D}" type="presOf" srcId="{37CE0496-49D3-DE4D-927F-7E287CEC0976}" destId="{5EFFCDFF-B637-FC4D-B1FE-FF06F04EE253}" srcOrd="0" destOrd="0" presId="urn:microsoft.com/office/officeart/2008/layout/CircularPictureCallout"/>
    <dgm:cxn modelId="{0095E644-6F69-CF4C-9163-E545039A3051}" type="presOf" srcId="{4226EFE4-DAB3-454B-B48F-3EB8DEB901CB}" destId="{5C6D9FCA-9E0E-E140-8BFD-C2F3E67F6F73}" srcOrd="0" destOrd="0" presId="urn:microsoft.com/office/officeart/2008/layout/CircularPictureCallout"/>
    <dgm:cxn modelId="{2A0F484B-F7C5-4843-8812-5C946DFB67F7}" type="presOf" srcId="{02DCD6D6-0D94-B242-BAC2-4EBE7C6BE11D}" destId="{47F5DCFB-6198-8B4B-BF07-6941744356A3}" srcOrd="0" destOrd="0" presId="urn:microsoft.com/office/officeart/2008/layout/CircularPictureCallout"/>
    <dgm:cxn modelId="{17AE7D55-5203-8F4E-80A8-0E943D52A306}" type="presOf" srcId="{ABC35BF6-E1F5-4C41-A4AC-0B1DCB08CCB6}" destId="{936DEAFA-4625-614B-914A-CCCA57304A92}" srcOrd="0" destOrd="0" presId="urn:microsoft.com/office/officeart/2008/layout/CircularPictureCallout"/>
    <dgm:cxn modelId="{A484E578-5CCE-794E-9DEB-7C10200254E4}" type="presOf" srcId="{7E74CCBC-954C-BD43-81C2-D1264BDE1F98}" destId="{5BB73715-D5F6-284B-93A9-D8A02BBD4756}" srcOrd="0" destOrd="0" presId="urn:microsoft.com/office/officeart/2008/layout/CircularPictureCallout"/>
    <dgm:cxn modelId="{8E5C0A8F-9ED7-144B-BD54-126045D8A8FF}" srcId="{37E1EB33-872E-1244-A2E6-F5A747F2D92B}" destId="{E56E57B8-ECF8-D249-9990-9824C0EF061C}" srcOrd="3" destOrd="0" parTransId="{A4945FBF-400D-4743-9A3E-FB63E9FC6FED}" sibTransId="{3D46F969-7AA9-384C-9290-A91B5FB22510}"/>
    <dgm:cxn modelId="{F458A39A-0357-DF47-89FD-3EF78EB2499B}" type="presOf" srcId="{E56E57B8-ECF8-D249-9990-9824C0EF061C}" destId="{FBFA296B-D0B5-F144-9675-3945AA54AE5A}" srcOrd="0" destOrd="0" presId="urn:microsoft.com/office/officeart/2008/layout/CircularPictureCallout"/>
    <dgm:cxn modelId="{5B29B0C0-3458-E04F-A549-693837526C62}" type="presOf" srcId="{BA639223-5C02-6140-BBDB-DD28106E3E8F}" destId="{EDF78CCA-7D15-9642-B352-72F1C63148AF}" srcOrd="0" destOrd="0" presId="urn:microsoft.com/office/officeart/2008/layout/CircularPictureCallout"/>
    <dgm:cxn modelId="{DB047CCF-3C15-9043-8B28-A183F5AC5AE2}" type="presOf" srcId="{9F2B98B8-815F-764C-B359-7B6CB5EC49DE}" destId="{E72E4731-3F5D-DA42-B05E-AF08020BD47A}" srcOrd="0" destOrd="0" presId="urn:microsoft.com/office/officeart/2008/layout/CircularPictureCallout"/>
    <dgm:cxn modelId="{CF56F5DF-C793-D64F-9D3D-3E30A1FC1F91}" srcId="{37E1EB33-872E-1244-A2E6-F5A747F2D92B}" destId="{4226EFE4-DAB3-454B-B48F-3EB8DEB901CB}" srcOrd="4" destOrd="0" parTransId="{818FB07B-A4DA-134E-B0FB-62098DB129D4}" sibTransId="{7E74CCBC-954C-BD43-81C2-D1264BDE1F98}"/>
    <dgm:cxn modelId="{60DECDE5-6AAF-CC40-B0C0-C0FB3C9DA8F3}" type="presOf" srcId="{078E94F7-A9C9-B344-B7FC-C7C17A2DD143}" destId="{4689703A-B747-3E4C-8C1B-0B498BF07D14}" srcOrd="0" destOrd="0" presId="urn:microsoft.com/office/officeart/2008/layout/CircularPictureCallout"/>
    <dgm:cxn modelId="{9C8D59E6-EBD5-AF44-A5B1-D16E399ABF82}" srcId="{37E1EB33-872E-1244-A2E6-F5A747F2D92B}" destId="{078E94F7-A9C9-B344-B7FC-C7C17A2DD143}" srcOrd="0" destOrd="0" parTransId="{6B13DAD3-C2D2-8D4D-8D46-FAA47FF38700}" sibTransId="{ABC35BF6-E1F5-4C41-A4AC-0B1DCB08CCB6}"/>
    <dgm:cxn modelId="{17908EF7-7AFC-384E-9A3A-069783E5C141}" type="presOf" srcId="{E24160E2-71C6-7E4A-9C84-226842A9EE7B}" destId="{B83BD722-60A2-A14D-A78E-518799EE2434}" srcOrd="0" destOrd="0" presId="urn:microsoft.com/office/officeart/2008/layout/CircularPictureCallout"/>
    <dgm:cxn modelId="{CFDD54FA-AE5A-BC48-99C7-8FC43E124C4B}" type="presOf" srcId="{3D46F969-7AA9-384C-9290-A91B5FB22510}" destId="{46FE0562-37C7-0D49-8014-BEDC7021172D}" srcOrd="0" destOrd="0" presId="urn:microsoft.com/office/officeart/2008/layout/CircularPictureCallout"/>
    <dgm:cxn modelId="{691D6568-0325-0147-85A9-95A65264E0E1}" type="presParOf" srcId="{272FF175-E351-6C49-8216-2A914649779F}" destId="{FAD78CAE-B2DC-6D45-85CC-9B9001A76E6B}" srcOrd="0" destOrd="0" presId="urn:microsoft.com/office/officeart/2008/layout/CircularPictureCallout"/>
    <dgm:cxn modelId="{4A467234-42BD-1844-A615-90C19552AD90}" type="presParOf" srcId="{FAD78CAE-B2DC-6D45-85CC-9B9001A76E6B}" destId="{28D23F9A-C132-0844-9DEF-D3A4E726A72E}" srcOrd="0" destOrd="0" presId="urn:microsoft.com/office/officeart/2008/layout/CircularPictureCallout"/>
    <dgm:cxn modelId="{B7A8906B-D4D0-FB47-97B2-3BBB7568C3F3}" type="presParOf" srcId="{28D23F9A-C132-0844-9DEF-D3A4E726A72E}" destId="{936DEAFA-4625-614B-914A-CCCA57304A92}" srcOrd="0" destOrd="0" presId="urn:microsoft.com/office/officeart/2008/layout/CircularPictureCallout"/>
    <dgm:cxn modelId="{48F0F747-7C5B-DB4A-83BB-B675EF4D5D0F}" type="presParOf" srcId="{FAD78CAE-B2DC-6D45-85CC-9B9001A76E6B}" destId="{4689703A-B747-3E4C-8C1B-0B498BF07D14}" srcOrd="1" destOrd="0" presId="urn:microsoft.com/office/officeart/2008/layout/CircularPictureCallout"/>
    <dgm:cxn modelId="{AD940429-AD2C-6A4D-9854-3E2BCB312DE9}" type="presParOf" srcId="{FAD78CAE-B2DC-6D45-85CC-9B9001A76E6B}" destId="{14162B31-9E45-2D49-97D1-C4D96C17F771}" srcOrd="2" destOrd="0" presId="urn:microsoft.com/office/officeart/2008/layout/CircularPictureCallout"/>
    <dgm:cxn modelId="{79828424-578B-9D40-9356-8510D4246646}" type="presParOf" srcId="{14162B31-9E45-2D49-97D1-C4D96C17F771}" destId="{EDF78CCA-7D15-9642-B352-72F1C63148AF}" srcOrd="0" destOrd="0" presId="urn:microsoft.com/office/officeart/2008/layout/CircularPictureCallout"/>
    <dgm:cxn modelId="{EC3A51DB-9E99-BA45-A29B-204592DCDC7F}" type="presParOf" srcId="{FAD78CAE-B2DC-6D45-85CC-9B9001A76E6B}" destId="{C139BB08-998C-1540-B2CB-AE42B168EF67}" srcOrd="3" destOrd="0" presId="urn:microsoft.com/office/officeart/2008/layout/CircularPictureCallout"/>
    <dgm:cxn modelId="{A618BF61-CE75-D649-992C-E92532A185EA}" type="presParOf" srcId="{FAD78CAE-B2DC-6D45-85CC-9B9001A76E6B}" destId="{58A78AAF-691B-AA47-8CD0-7007CAB7ED75}" srcOrd="4" destOrd="0" presId="urn:microsoft.com/office/officeart/2008/layout/CircularPictureCallout"/>
    <dgm:cxn modelId="{27DAFB66-B60D-BC4B-AE62-80CF5B64D2B4}" type="presParOf" srcId="{58A78AAF-691B-AA47-8CD0-7007CAB7ED75}" destId="{23CB13F6-D879-6F44-8786-EA58AE099D9A}" srcOrd="0" destOrd="0" presId="urn:microsoft.com/office/officeart/2008/layout/CircularPictureCallout"/>
    <dgm:cxn modelId="{0812FA0B-9929-5B45-B5C9-D3B204FF2A89}" type="presParOf" srcId="{FAD78CAE-B2DC-6D45-85CC-9B9001A76E6B}" destId="{4E25FB5D-F9C8-5A4A-B798-5ACC0FF35CCC}" srcOrd="5" destOrd="0" presId="urn:microsoft.com/office/officeart/2008/layout/CircularPictureCallout"/>
    <dgm:cxn modelId="{5DD94C62-0FDA-9D42-A8F4-B53F4070D2D4}" type="presParOf" srcId="{4E25FB5D-F9C8-5A4A-B798-5ACC0FF35CCC}" destId="{47F5DCFB-6198-8B4B-BF07-6941744356A3}" srcOrd="0" destOrd="0" presId="urn:microsoft.com/office/officeart/2008/layout/CircularPictureCallout"/>
    <dgm:cxn modelId="{F4917078-F7CF-F644-983D-31D784119682}" type="presParOf" srcId="{FAD78CAE-B2DC-6D45-85CC-9B9001A76E6B}" destId="{DF03DB6D-30C0-B143-B6CC-DC09EA04FAD0}" srcOrd="6" destOrd="0" presId="urn:microsoft.com/office/officeart/2008/layout/CircularPictureCallout"/>
    <dgm:cxn modelId="{528C9116-9E5A-944C-9601-905DE76AE492}" type="presParOf" srcId="{FAD78CAE-B2DC-6D45-85CC-9B9001A76E6B}" destId="{10D3E05B-6D1B-F049-8A60-06DA5C710CF9}" srcOrd="7" destOrd="0" presId="urn:microsoft.com/office/officeart/2008/layout/CircularPictureCallout"/>
    <dgm:cxn modelId="{E7197E46-D802-8045-8FE7-1392E1871DDD}" type="presParOf" srcId="{10D3E05B-6D1B-F049-8A60-06DA5C710CF9}" destId="{B83BD722-60A2-A14D-A78E-518799EE2434}" srcOrd="0" destOrd="0" presId="urn:microsoft.com/office/officeart/2008/layout/CircularPictureCallout"/>
    <dgm:cxn modelId="{8F9D376D-C136-2F49-9174-1206D148865F}" type="presParOf" srcId="{FAD78CAE-B2DC-6D45-85CC-9B9001A76E6B}" destId="{0EC44BF7-5C13-B742-B643-44E37BBFA179}" srcOrd="8" destOrd="0" presId="urn:microsoft.com/office/officeart/2008/layout/CircularPictureCallout"/>
    <dgm:cxn modelId="{20ACBE84-AFC6-2C41-AF7C-15A87C154C5B}" type="presParOf" srcId="{0EC44BF7-5C13-B742-B643-44E37BBFA179}" destId="{46FE0562-37C7-0D49-8014-BEDC7021172D}" srcOrd="0" destOrd="0" presId="urn:microsoft.com/office/officeart/2008/layout/CircularPictureCallout"/>
    <dgm:cxn modelId="{F66B210A-DA46-F54D-93B3-8E78DEDAAAEC}" type="presParOf" srcId="{FAD78CAE-B2DC-6D45-85CC-9B9001A76E6B}" destId="{457B666E-A2DE-194A-BEFA-7DBF7403BC63}" srcOrd="9" destOrd="0" presId="urn:microsoft.com/office/officeart/2008/layout/CircularPictureCallout"/>
    <dgm:cxn modelId="{9A1ECCE0-D08F-7847-8A74-0C5AABF6B414}" type="presParOf" srcId="{FAD78CAE-B2DC-6D45-85CC-9B9001A76E6B}" destId="{CD5BF0DA-81A8-4E41-BC88-26D3F2E451A1}" srcOrd="10" destOrd="0" presId="urn:microsoft.com/office/officeart/2008/layout/CircularPictureCallout"/>
    <dgm:cxn modelId="{134C8CE2-278B-0248-9B51-EE2FA57E354B}" type="presParOf" srcId="{CD5BF0DA-81A8-4E41-BC88-26D3F2E451A1}" destId="{FBFA296B-D0B5-F144-9675-3945AA54AE5A}" srcOrd="0" destOrd="0" presId="urn:microsoft.com/office/officeart/2008/layout/CircularPictureCallout"/>
    <dgm:cxn modelId="{6A738278-A63E-A142-8511-909FC3A683A4}" type="presParOf" srcId="{FAD78CAE-B2DC-6D45-85CC-9B9001A76E6B}" destId="{5E3713A7-859A-1843-AB25-D9246149412C}" srcOrd="11" destOrd="0" presId="urn:microsoft.com/office/officeart/2008/layout/CircularPictureCallout"/>
    <dgm:cxn modelId="{CBF15B5F-969B-AF48-860D-B30A195B2328}" type="presParOf" srcId="{5E3713A7-859A-1843-AB25-D9246149412C}" destId="{5BB73715-D5F6-284B-93A9-D8A02BBD4756}" srcOrd="0" destOrd="0" presId="urn:microsoft.com/office/officeart/2008/layout/CircularPictureCallout"/>
    <dgm:cxn modelId="{44E00855-B4C2-3643-B3AA-D3B4327B29AB}" type="presParOf" srcId="{FAD78CAE-B2DC-6D45-85CC-9B9001A76E6B}" destId="{019ED720-2086-0F4B-A553-DD918224486E}" srcOrd="12" destOrd="0" presId="urn:microsoft.com/office/officeart/2008/layout/CircularPictureCallout"/>
    <dgm:cxn modelId="{18CB33EB-10D5-BE47-9D82-75813251AE52}" type="presParOf" srcId="{FAD78CAE-B2DC-6D45-85CC-9B9001A76E6B}" destId="{5952E44C-3C63-4F44-BF99-086E29301BE5}" srcOrd="13" destOrd="0" presId="urn:microsoft.com/office/officeart/2008/layout/CircularPictureCallout"/>
    <dgm:cxn modelId="{8B514FB9-3E55-6B48-8588-3D332BB30E4D}" type="presParOf" srcId="{5952E44C-3C63-4F44-BF99-086E29301BE5}" destId="{5C6D9FCA-9E0E-E140-8BFD-C2F3E67F6F73}" srcOrd="0" destOrd="0" presId="urn:microsoft.com/office/officeart/2008/layout/CircularPictureCallout"/>
    <dgm:cxn modelId="{173AB7F1-41C7-9941-BF4C-9C2E713129B5}" type="presParOf" srcId="{FAD78CAE-B2DC-6D45-85CC-9B9001A76E6B}" destId="{ECD1FBC3-7F0A-6146-9401-7B14832E01AB}" srcOrd="14" destOrd="0" presId="urn:microsoft.com/office/officeart/2008/layout/CircularPictureCallout"/>
    <dgm:cxn modelId="{24E2DCFC-3E49-8B45-B7E2-E9C808D3A971}" type="presParOf" srcId="{ECD1FBC3-7F0A-6146-9401-7B14832E01AB}" destId="{E72E4731-3F5D-DA42-B05E-AF08020BD47A}" srcOrd="0" destOrd="0" presId="urn:microsoft.com/office/officeart/2008/layout/CircularPictureCallout"/>
    <dgm:cxn modelId="{BA9F6EC3-8BA1-F442-9955-C4BB0F2630FE}" type="presParOf" srcId="{FAD78CAE-B2DC-6D45-85CC-9B9001A76E6B}" destId="{CE7C69BB-9E4F-174F-8E2A-390A22C35582}" srcOrd="15" destOrd="0" presId="urn:microsoft.com/office/officeart/2008/layout/CircularPictureCallout"/>
    <dgm:cxn modelId="{9C406E64-CDDC-6D46-83F6-1F459F0D041A}" type="presParOf" srcId="{FAD78CAE-B2DC-6D45-85CC-9B9001A76E6B}" destId="{9F3ACACE-E4F7-E340-91D7-891D9A2279CA}" srcOrd="16" destOrd="0" presId="urn:microsoft.com/office/officeart/2008/layout/CircularPictureCallout"/>
    <dgm:cxn modelId="{0780E1E7-8D88-A047-9F02-26FF9EAFBE10}" type="presParOf" srcId="{9F3ACACE-E4F7-E340-91D7-891D9A2279CA}" destId="{5EFFCDFF-B637-FC4D-B1FE-FF06F04EE25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5BC7B4-6D62-4992-95AC-A9F263B294A1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34B284-A3F8-404B-B623-8FAC11160FB8}">
      <dgm:prSet/>
      <dgm:spPr/>
      <dgm:t>
        <a:bodyPr/>
        <a:lstStyle/>
        <a:p>
          <a:r>
            <a:rPr lang="en-US" dirty="0"/>
            <a:t>Kaggle Brain Tumor Image Dataset</a:t>
          </a:r>
        </a:p>
      </dgm:t>
    </dgm:pt>
    <dgm:pt modelId="{8C782F09-9424-4C29-943E-78C074DE4923}" type="parTrans" cxnId="{DC14E201-64F8-4EDB-AB48-78C99D7307C2}">
      <dgm:prSet/>
      <dgm:spPr/>
      <dgm:t>
        <a:bodyPr/>
        <a:lstStyle/>
        <a:p>
          <a:endParaRPr lang="en-US"/>
        </a:p>
      </dgm:t>
    </dgm:pt>
    <dgm:pt modelId="{8D32EC42-09C5-4DA5-B267-B124DF42BDD9}" type="sibTrans" cxnId="{DC14E201-64F8-4EDB-AB48-78C99D7307C2}">
      <dgm:prSet/>
      <dgm:spPr/>
      <dgm:t>
        <a:bodyPr/>
        <a:lstStyle/>
        <a:p>
          <a:endParaRPr lang="en-US"/>
        </a:p>
      </dgm:t>
    </dgm:pt>
    <dgm:pt modelId="{F5DFF599-5A78-4A8D-B818-40171DBB7D53}">
      <dgm:prSet/>
      <dgm:spPr/>
      <dgm:t>
        <a:bodyPr/>
        <a:lstStyle/>
        <a:p>
          <a:r>
            <a:rPr lang="en-US"/>
            <a:t>Train and Test image files</a:t>
          </a:r>
        </a:p>
      </dgm:t>
    </dgm:pt>
    <dgm:pt modelId="{02B68A01-439A-4C60-94C8-D477E910532A}" type="parTrans" cxnId="{51EF522B-FCCB-426F-8547-3ACD3E834A60}">
      <dgm:prSet/>
      <dgm:spPr/>
      <dgm:t>
        <a:bodyPr/>
        <a:lstStyle/>
        <a:p>
          <a:endParaRPr lang="en-US"/>
        </a:p>
      </dgm:t>
    </dgm:pt>
    <dgm:pt modelId="{E69BC59A-B555-4905-8DB8-1C39F5091B41}" type="sibTrans" cxnId="{51EF522B-FCCB-426F-8547-3ACD3E834A60}">
      <dgm:prSet/>
      <dgm:spPr/>
      <dgm:t>
        <a:bodyPr/>
        <a:lstStyle/>
        <a:p>
          <a:endParaRPr lang="en-US"/>
        </a:p>
      </dgm:t>
    </dgm:pt>
    <dgm:pt modelId="{5E00ECCD-A91F-4F1B-8BCA-562BB7733AA7}">
      <dgm:prSet/>
      <dgm:spPr/>
      <dgm:t>
        <a:bodyPr/>
        <a:lstStyle/>
        <a:p>
          <a:r>
            <a:rPr lang="en-US"/>
            <a:t>Four Classes</a:t>
          </a:r>
        </a:p>
      </dgm:t>
    </dgm:pt>
    <dgm:pt modelId="{6B492A2C-7E5C-4C5F-BFCB-528DC83274C5}" type="parTrans" cxnId="{C85F5855-888C-4CA1-AA2C-0869679620B1}">
      <dgm:prSet/>
      <dgm:spPr/>
      <dgm:t>
        <a:bodyPr/>
        <a:lstStyle/>
        <a:p>
          <a:endParaRPr lang="en-US"/>
        </a:p>
      </dgm:t>
    </dgm:pt>
    <dgm:pt modelId="{5DBA2AF9-92FB-41FA-B89F-76DBF5BA6C32}" type="sibTrans" cxnId="{C85F5855-888C-4CA1-AA2C-0869679620B1}">
      <dgm:prSet/>
      <dgm:spPr/>
      <dgm:t>
        <a:bodyPr/>
        <a:lstStyle/>
        <a:p>
          <a:endParaRPr lang="en-US"/>
        </a:p>
      </dgm:t>
    </dgm:pt>
    <dgm:pt modelId="{4AAF269E-3992-4712-9AC7-C19F7CE630CB}">
      <dgm:prSet/>
      <dgm:spPr/>
      <dgm:t>
        <a:bodyPr/>
        <a:lstStyle/>
        <a:p>
          <a:r>
            <a:rPr lang="en-US" dirty="0"/>
            <a:t>Glioma</a:t>
          </a:r>
        </a:p>
      </dgm:t>
    </dgm:pt>
    <dgm:pt modelId="{FE02C5DB-7F9F-4077-90C2-5F9629E60B41}" type="parTrans" cxnId="{41A81343-5B64-4543-B3A2-BBD5F9F433D5}">
      <dgm:prSet/>
      <dgm:spPr/>
      <dgm:t>
        <a:bodyPr/>
        <a:lstStyle/>
        <a:p>
          <a:endParaRPr lang="en-US"/>
        </a:p>
      </dgm:t>
    </dgm:pt>
    <dgm:pt modelId="{F6B65E68-2908-474B-B19C-936E49136A70}" type="sibTrans" cxnId="{41A81343-5B64-4543-B3A2-BBD5F9F433D5}">
      <dgm:prSet/>
      <dgm:spPr/>
      <dgm:t>
        <a:bodyPr/>
        <a:lstStyle/>
        <a:p>
          <a:endParaRPr lang="en-US"/>
        </a:p>
      </dgm:t>
    </dgm:pt>
    <dgm:pt modelId="{39681395-ADD1-40D3-B67A-CB32B8A902F4}">
      <dgm:prSet/>
      <dgm:spPr/>
      <dgm:t>
        <a:bodyPr/>
        <a:lstStyle/>
        <a:p>
          <a:r>
            <a:rPr lang="en-US" dirty="0"/>
            <a:t>Meningioma</a:t>
          </a:r>
        </a:p>
      </dgm:t>
    </dgm:pt>
    <dgm:pt modelId="{37DDA5FB-5BE3-4CDC-AACD-7143CB22E926}" type="parTrans" cxnId="{0219DFD3-1E66-48E2-B631-6011FC8332FF}">
      <dgm:prSet/>
      <dgm:spPr/>
      <dgm:t>
        <a:bodyPr/>
        <a:lstStyle/>
        <a:p>
          <a:endParaRPr lang="en-US"/>
        </a:p>
      </dgm:t>
    </dgm:pt>
    <dgm:pt modelId="{DB39DB16-CE29-48B2-8202-DC4F09A10E75}" type="sibTrans" cxnId="{0219DFD3-1E66-48E2-B631-6011FC8332FF}">
      <dgm:prSet/>
      <dgm:spPr/>
      <dgm:t>
        <a:bodyPr/>
        <a:lstStyle/>
        <a:p>
          <a:endParaRPr lang="en-US"/>
        </a:p>
      </dgm:t>
    </dgm:pt>
    <dgm:pt modelId="{8536FA43-D971-4328-BBB0-374D9E93AE73}">
      <dgm:prSet/>
      <dgm:spPr/>
      <dgm:t>
        <a:bodyPr/>
        <a:lstStyle/>
        <a:p>
          <a:r>
            <a:rPr lang="en-US" dirty="0"/>
            <a:t>No Tumor</a:t>
          </a:r>
        </a:p>
      </dgm:t>
    </dgm:pt>
    <dgm:pt modelId="{623FDD8E-007A-41B8-BD7C-79D366B7DDCA}" type="parTrans" cxnId="{DF182598-2F7A-48C8-B4E3-0684EB3E8266}">
      <dgm:prSet/>
      <dgm:spPr/>
      <dgm:t>
        <a:bodyPr/>
        <a:lstStyle/>
        <a:p>
          <a:endParaRPr lang="en-US"/>
        </a:p>
      </dgm:t>
    </dgm:pt>
    <dgm:pt modelId="{E4189ACC-38BB-4167-8475-FA52798EE4EA}" type="sibTrans" cxnId="{DF182598-2F7A-48C8-B4E3-0684EB3E8266}">
      <dgm:prSet/>
      <dgm:spPr/>
      <dgm:t>
        <a:bodyPr/>
        <a:lstStyle/>
        <a:p>
          <a:endParaRPr lang="en-US"/>
        </a:p>
      </dgm:t>
    </dgm:pt>
    <dgm:pt modelId="{AE8EBFA8-5C73-4A6F-9FD4-2A08F314CB89}">
      <dgm:prSet/>
      <dgm:spPr/>
      <dgm:t>
        <a:bodyPr/>
        <a:lstStyle/>
        <a:p>
          <a:r>
            <a:rPr lang="en-US" dirty="0"/>
            <a:t>Pituitary</a:t>
          </a:r>
        </a:p>
      </dgm:t>
    </dgm:pt>
    <dgm:pt modelId="{64A1A154-927E-4154-9B44-457DEC878D38}" type="parTrans" cxnId="{466D4D32-C5DA-4CC6-8AEE-3FCB21DD44FC}">
      <dgm:prSet/>
      <dgm:spPr/>
      <dgm:t>
        <a:bodyPr/>
        <a:lstStyle/>
        <a:p>
          <a:endParaRPr lang="en-US"/>
        </a:p>
      </dgm:t>
    </dgm:pt>
    <dgm:pt modelId="{285DF68D-3A21-42F9-91A8-4D172120E70B}" type="sibTrans" cxnId="{466D4D32-C5DA-4CC6-8AEE-3FCB21DD44FC}">
      <dgm:prSet/>
      <dgm:spPr/>
      <dgm:t>
        <a:bodyPr/>
        <a:lstStyle/>
        <a:p>
          <a:endParaRPr lang="en-US"/>
        </a:p>
      </dgm:t>
    </dgm:pt>
    <dgm:pt modelId="{3EA7C92B-C95A-0B41-9C88-2864002FDA90}" type="pres">
      <dgm:prSet presAssocID="{1A5BC7B4-6D62-4992-95AC-A9F263B294A1}" presName="Name0" presStyleCnt="0">
        <dgm:presLayoutVars>
          <dgm:dir/>
          <dgm:animLvl val="lvl"/>
          <dgm:resizeHandles val="exact"/>
        </dgm:presLayoutVars>
      </dgm:prSet>
      <dgm:spPr/>
    </dgm:pt>
    <dgm:pt modelId="{C63E1F1F-7F85-854C-AA3C-052550BC3CE3}" type="pres">
      <dgm:prSet presAssocID="{5E00ECCD-A91F-4F1B-8BCA-562BB7733AA7}" presName="boxAndChildren" presStyleCnt="0"/>
      <dgm:spPr/>
    </dgm:pt>
    <dgm:pt modelId="{10497F13-B867-664D-A839-80244791DE20}" type="pres">
      <dgm:prSet presAssocID="{5E00ECCD-A91F-4F1B-8BCA-562BB7733AA7}" presName="parentTextBox" presStyleLbl="node1" presStyleIdx="0" presStyleCnt="3"/>
      <dgm:spPr/>
    </dgm:pt>
    <dgm:pt modelId="{460D511C-27F6-6441-B214-504AAB4EABD2}" type="pres">
      <dgm:prSet presAssocID="{5E00ECCD-A91F-4F1B-8BCA-562BB7733AA7}" presName="entireBox" presStyleLbl="node1" presStyleIdx="0" presStyleCnt="3"/>
      <dgm:spPr/>
    </dgm:pt>
    <dgm:pt modelId="{E3D1BFFC-D834-3249-AF5C-64D6398EBD2D}" type="pres">
      <dgm:prSet presAssocID="{5E00ECCD-A91F-4F1B-8BCA-562BB7733AA7}" presName="descendantBox" presStyleCnt="0"/>
      <dgm:spPr/>
    </dgm:pt>
    <dgm:pt modelId="{3ED2DFF6-8BBE-374D-A1C6-A9B62FBE9378}" type="pres">
      <dgm:prSet presAssocID="{4AAF269E-3992-4712-9AC7-C19F7CE630CB}" presName="childTextBox" presStyleLbl="fgAccFollowNode1" presStyleIdx="0" presStyleCnt="4">
        <dgm:presLayoutVars>
          <dgm:bulletEnabled val="1"/>
        </dgm:presLayoutVars>
      </dgm:prSet>
      <dgm:spPr/>
    </dgm:pt>
    <dgm:pt modelId="{B8890B47-FF78-894D-BF01-3A80476B2401}" type="pres">
      <dgm:prSet presAssocID="{39681395-ADD1-40D3-B67A-CB32B8A902F4}" presName="childTextBox" presStyleLbl="fgAccFollowNode1" presStyleIdx="1" presStyleCnt="4">
        <dgm:presLayoutVars>
          <dgm:bulletEnabled val="1"/>
        </dgm:presLayoutVars>
      </dgm:prSet>
      <dgm:spPr/>
    </dgm:pt>
    <dgm:pt modelId="{5EB3C116-0FAA-7642-934A-52E09F297D28}" type="pres">
      <dgm:prSet presAssocID="{8536FA43-D971-4328-BBB0-374D9E93AE73}" presName="childTextBox" presStyleLbl="fgAccFollowNode1" presStyleIdx="2" presStyleCnt="4">
        <dgm:presLayoutVars>
          <dgm:bulletEnabled val="1"/>
        </dgm:presLayoutVars>
      </dgm:prSet>
      <dgm:spPr/>
    </dgm:pt>
    <dgm:pt modelId="{29F78608-B80D-9945-9491-63FAB71B3D18}" type="pres">
      <dgm:prSet presAssocID="{AE8EBFA8-5C73-4A6F-9FD4-2A08F314CB89}" presName="childTextBox" presStyleLbl="fgAccFollowNode1" presStyleIdx="3" presStyleCnt="4">
        <dgm:presLayoutVars>
          <dgm:bulletEnabled val="1"/>
        </dgm:presLayoutVars>
      </dgm:prSet>
      <dgm:spPr/>
    </dgm:pt>
    <dgm:pt modelId="{0F57FAAE-D57A-7647-811F-A32B09EF3530}" type="pres">
      <dgm:prSet presAssocID="{E69BC59A-B555-4905-8DB8-1C39F5091B41}" presName="sp" presStyleCnt="0"/>
      <dgm:spPr/>
    </dgm:pt>
    <dgm:pt modelId="{12CE914A-C20D-FA42-B4FB-18801A3363B8}" type="pres">
      <dgm:prSet presAssocID="{F5DFF599-5A78-4A8D-B818-40171DBB7D53}" presName="arrowAndChildren" presStyleCnt="0"/>
      <dgm:spPr/>
    </dgm:pt>
    <dgm:pt modelId="{348891F5-6D08-0D4A-B231-4A6DF6CE798C}" type="pres">
      <dgm:prSet presAssocID="{F5DFF599-5A78-4A8D-B818-40171DBB7D53}" presName="parentTextArrow" presStyleLbl="node1" presStyleIdx="1" presStyleCnt="3"/>
      <dgm:spPr/>
    </dgm:pt>
    <dgm:pt modelId="{437A33D0-0B71-B04B-9334-D9D5CAAD91D7}" type="pres">
      <dgm:prSet presAssocID="{8D32EC42-09C5-4DA5-B267-B124DF42BDD9}" presName="sp" presStyleCnt="0"/>
      <dgm:spPr/>
    </dgm:pt>
    <dgm:pt modelId="{9A1D2AF2-A3ED-2343-B89D-DE1B5A37719B}" type="pres">
      <dgm:prSet presAssocID="{A034B284-A3F8-404B-B623-8FAC11160FB8}" presName="arrowAndChildren" presStyleCnt="0"/>
      <dgm:spPr/>
    </dgm:pt>
    <dgm:pt modelId="{1AF33C77-6823-9840-B787-C840CA4B9AAE}" type="pres">
      <dgm:prSet presAssocID="{A034B284-A3F8-404B-B623-8FAC11160FB8}" presName="parentTextArrow" presStyleLbl="node1" presStyleIdx="2" presStyleCnt="3"/>
      <dgm:spPr/>
    </dgm:pt>
  </dgm:ptLst>
  <dgm:cxnLst>
    <dgm:cxn modelId="{DC14E201-64F8-4EDB-AB48-78C99D7307C2}" srcId="{1A5BC7B4-6D62-4992-95AC-A9F263B294A1}" destId="{A034B284-A3F8-404B-B623-8FAC11160FB8}" srcOrd="0" destOrd="0" parTransId="{8C782F09-9424-4C29-943E-78C074DE4923}" sibTransId="{8D32EC42-09C5-4DA5-B267-B124DF42BDD9}"/>
    <dgm:cxn modelId="{44E7EA0D-EFF0-F140-B4C3-C27308483710}" type="presOf" srcId="{1A5BC7B4-6D62-4992-95AC-A9F263B294A1}" destId="{3EA7C92B-C95A-0B41-9C88-2864002FDA90}" srcOrd="0" destOrd="0" presId="urn:microsoft.com/office/officeart/2005/8/layout/process4"/>
    <dgm:cxn modelId="{462DA414-68AC-D149-B729-98A3C6672250}" type="presOf" srcId="{AE8EBFA8-5C73-4A6F-9FD4-2A08F314CB89}" destId="{29F78608-B80D-9945-9491-63FAB71B3D18}" srcOrd="0" destOrd="0" presId="urn:microsoft.com/office/officeart/2005/8/layout/process4"/>
    <dgm:cxn modelId="{51EF522B-FCCB-426F-8547-3ACD3E834A60}" srcId="{1A5BC7B4-6D62-4992-95AC-A9F263B294A1}" destId="{F5DFF599-5A78-4A8D-B818-40171DBB7D53}" srcOrd="1" destOrd="0" parTransId="{02B68A01-439A-4C60-94C8-D477E910532A}" sibTransId="{E69BC59A-B555-4905-8DB8-1C39F5091B41}"/>
    <dgm:cxn modelId="{466D4D32-C5DA-4CC6-8AEE-3FCB21DD44FC}" srcId="{5E00ECCD-A91F-4F1B-8BCA-562BB7733AA7}" destId="{AE8EBFA8-5C73-4A6F-9FD4-2A08F314CB89}" srcOrd="3" destOrd="0" parTransId="{64A1A154-927E-4154-9B44-457DEC878D38}" sibTransId="{285DF68D-3A21-42F9-91A8-4D172120E70B}"/>
    <dgm:cxn modelId="{30F68737-094C-D04E-AB82-93119BA932FE}" type="presOf" srcId="{F5DFF599-5A78-4A8D-B818-40171DBB7D53}" destId="{348891F5-6D08-0D4A-B231-4A6DF6CE798C}" srcOrd="0" destOrd="0" presId="urn:microsoft.com/office/officeart/2005/8/layout/process4"/>
    <dgm:cxn modelId="{41A81343-5B64-4543-B3A2-BBD5F9F433D5}" srcId="{5E00ECCD-A91F-4F1B-8BCA-562BB7733AA7}" destId="{4AAF269E-3992-4712-9AC7-C19F7CE630CB}" srcOrd="0" destOrd="0" parTransId="{FE02C5DB-7F9F-4077-90C2-5F9629E60B41}" sibTransId="{F6B65E68-2908-474B-B19C-936E49136A70}"/>
    <dgm:cxn modelId="{C85F5855-888C-4CA1-AA2C-0869679620B1}" srcId="{1A5BC7B4-6D62-4992-95AC-A9F263B294A1}" destId="{5E00ECCD-A91F-4F1B-8BCA-562BB7733AA7}" srcOrd="2" destOrd="0" parTransId="{6B492A2C-7E5C-4C5F-BFCB-528DC83274C5}" sibTransId="{5DBA2AF9-92FB-41FA-B89F-76DBF5BA6C32}"/>
    <dgm:cxn modelId="{CBBBD278-0567-B54A-B29D-E3719ED45024}" type="presOf" srcId="{4AAF269E-3992-4712-9AC7-C19F7CE630CB}" destId="{3ED2DFF6-8BBE-374D-A1C6-A9B62FBE9378}" srcOrd="0" destOrd="0" presId="urn:microsoft.com/office/officeart/2005/8/layout/process4"/>
    <dgm:cxn modelId="{8A696D79-247E-374E-BB30-D043F04D588B}" type="presOf" srcId="{5E00ECCD-A91F-4F1B-8BCA-562BB7733AA7}" destId="{460D511C-27F6-6441-B214-504AAB4EABD2}" srcOrd="1" destOrd="0" presId="urn:microsoft.com/office/officeart/2005/8/layout/process4"/>
    <dgm:cxn modelId="{04BEC37C-5D4C-5A43-8CB9-7B8F9F25711D}" type="presOf" srcId="{8536FA43-D971-4328-BBB0-374D9E93AE73}" destId="{5EB3C116-0FAA-7642-934A-52E09F297D28}" srcOrd="0" destOrd="0" presId="urn:microsoft.com/office/officeart/2005/8/layout/process4"/>
    <dgm:cxn modelId="{12884089-67DC-1A40-8C99-C167A0951776}" type="presOf" srcId="{A034B284-A3F8-404B-B623-8FAC11160FB8}" destId="{1AF33C77-6823-9840-B787-C840CA4B9AAE}" srcOrd="0" destOrd="0" presId="urn:microsoft.com/office/officeart/2005/8/layout/process4"/>
    <dgm:cxn modelId="{DF182598-2F7A-48C8-B4E3-0684EB3E8266}" srcId="{5E00ECCD-A91F-4F1B-8BCA-562BB7733AA7}" destId="{8536FA43-D971-4328-BBB0-374D9E93AE73}" srcOrd="2" destOrd="0" parTransId="{623FDD8E-007A-41B8-BD7C-79D366B7DDCA}" sibTransId="{E4189ACC-38BB-4167-8475-FA52798EE4EA}"/>
    <dgm:cxn modelId="{BC6501AA-2064-D04C-A627-A46028857136}" type="presOf" srcId="{39681395-ADD1-40D3-B67A-CB32B8A902F4}" destId="{B8890B47-FF78-894D-BF01-3A80476B2401}" srcOrd="0" destOrd="0" presId="urn:microsoft.com/office/officeart/2005/8/layout/process4"/>
    <dgm:cxn modelId="{0219DFD3-1E66-48E2-B631-6011FC8332FF}" srcId="{5E00ECCD-A91F-4F1B-8BCA-562BB7733AA7}" destId="{39681395-ADD1-40D3-B67A-CB32B8A902F4}" srcOrd="1" destOrd="0" parTransId="{37DDA5FB-5BE3-4CDC-AACD-7143CB22E926}" sibTransId="{DB39DB16-CE29-48B2-8202-DC4F09A10E75}"/>
    <dgm:cxn modelId="{288394FE-CE7C-FB41-8C0A-EB97846C9652}" type="presOf" srcId="{5E00ECCD-A91F-4F1B-8BCA-562BB7733AA7}" destId="{10497F13-B867-664D-A839-80244791DE20}" srcOrd="0" destOrd="0" presId="urn:microsoft.com/office/officeart/2005/8/layout/process4"/>
    <dgm:cxn modelId="{6066E6B0-3C04-F84D-B646-7195242AA7D0}" type="presParOf" srcId="{3EA7C92B-C95A-0B41-9C88-2864002FDA90}" destId="{C63E1F1F-7F85-854C-AA3C-052550BC3CE3}" srcOrd="0" destOrd="0" presId="urn:microsoft.com/office/officeart/2005/8/layout/process4"/>
    <dgm:cxn modelId="{8D3F830E-8775-B549-89B6-7621E4C71E7D}" type="presParOf" srcId="{C63E1F1F-7F85-854C-AA3C-052550BC3CE3}" destId="{10497F13-B867-664D-A839-80244791DE20}" srcOrd="0" destOrd="0" presId="urn:microsoft.com/office/officeart/2005/8/layout/process4"/>
    <dgm:cxn modelId="{E26A2E75-0D19-E14D-9423-F96FA123DD89}" type="presParOf" srcId="{C63E1F1F-7F85-854C-AA3C-052550BC3CE3}" destId="{460D511C-27F6-6441-B214-504AAB4EABD2}" srcOrd="1" destOrd="0" presId="urn:microsoft.com/office/officeart/2005/8/layout/process4"/>
    <dgm:cxn modelId="{2B8A9A1A-22C3-8A40-A5DA-A37EC5D45B83}" type="presParOf" srcId="{C63E1F1F-7F85-854C-AA3C-052550BC3CE3}" destId="{E3D1BFFC-D834-3249-AF5C-64D6398EBD2D}" srcOrd="2" destOrd="0" presId="urn:microsoft.com/office/officeart/2005/8/layout/process4"/>
    <dgm:cxn modelId="{2A948FC0-5576-274B-8D48-86FD5AFF811B}" type="presParOf" srcId="{E3D1BFFC-D834-3249-AF5C-64D6398EBD2D}" destId="{3ED2DFF6-8BBE-374D-A1C6-A9B62FBE9378}" srcOrd="0" destOrd="0" presId="urn:microsoft.com/office/officeart/2005/8/layout/process4"/>
    <dgm:cxn modelId="{780F5FBA-E5AC-7348-AD4E-B85A6B9323AD}" type="presParOf" srcId="{E3D1BFFC-D834-3249-AF5C-64D6398EBD2D}" destId="{B8890B47-FF78-894D-BF01-3A80476B2401}" srcOrd="1" destOrd="0" presId="urn:microsoft.com/office/officeart/2005/8/layout/process4"/>
    <dgm:cxn modelId="{56A66A00-DE37-3847-AEB5-81B91EFD7E39}" type="presParOf" srcId="{E3D1BFFC-D834-3249-AF5C-64D6398EBD2D}" destId="{5EB3C116-0FAA-7642-934A-52E09F297D28}" srcOrd="2" destOrd="0" presId="urn:microsoft.com/office/officeart/2005/8/layout/process4"/>
    <dgm:cxn modelId="{66DF20C8-8982-284E-BEF4-46F7E0380FED}" type="presParOf" srcId="{E3D1BFFC-D834-3249-AF5C-64D6398EBD2D}" destId="{29F78608-B80D-9945-9491-63FAB71B3D18}" srcOrd="3" destOrd="0" presId="urn:microsoft.com/office/officeart/2005/8/layout/process4"/>
    <dgm:cxn modelId="{BF1B8007-A6D1-224C-91D6-15C1DB2AA4BA}" type="presParOf" srcId="{3EA7C92B-C95A-0B41-9C88-2864002FDA90}" destId="{0F57FAAE-D57A-7647-811F-A32B09EF3530}" srcOrd="1" destOrd="0" presId="urn:microsoft.com/office/officeart/2005/8/layout/process4"/>
    <dgm:cxn modelId="{3EBC13EB-F621-1142-9E36-D84A2D5E1839}" type="presParOf" srcId="{3EA7C92B-C95A-0B41-9C88-2864002FDA90}" destId="{12CE914A-C20D-FA42-B4FB-18801A3363B8}" srcOrd="2" destOrd="0" presId="urn:microsoft.com/office/officeart/2005/8/layout/process4"/>
    <dgm:cxn modelId="{2D159C73-0B88-6245-B42A-207243692FDD}" type="presParOf" srcId="{12CE914A-C20D-FA42-B4FB-18801A3363B8}" destId="{348891F5-6D08-0D4A-B231-4A6DF6CE798C}" srcOrd="0" destOrd="0" presId="urn:microsoft.com/office/officeart/2005/8/layout/process4"/>
    <dgm:cxn modelId="{96D40B33-FF90-0A48-B210-A32272031266}" type="presParOf" srcId="{3EA7C92B-C95A-0B41-9C88-2864002FDA90}" destId="{437A33D0-0B71-B04B-9334-D9D5CAAD91D7}" srcOrd="3" destOrd="0" presId="urn:microsoft.com/office/officeart/2005/8/layout/process4"/>
    <dgm:cxn modelId="{50EC39CD-9531-764B-9819-CFF9F21E5B8C}" type="presParOf" srcId="{3EA7C92B-C95A-0B41-9C88-2864002FDA90}" destId="{9A1D2AF2-A3ED-2343-B89D-DE1B5A37719B}" srcOrd="4" destOrd="0" presId="urn:microsoft.com/office/officeart/2005/8/layout/process4"/>
    <dgm:cxn modelId="{49C6E61B-58AF-4F45-BDBF-DF85089FDEB8}" type="presParOf" srcId="{9A1D2AF2-A3ED-2343-B89D-DE1B5A37719B}" destId="{1AF33C77-6823-9840-B787-C840CA4B9AA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40276-0419-C342-A57B-F0671816303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91B97F-BB58-3F4E-B28D-BFFC46FC5E94}">
      <dgm:prSet/>
      <dgm:spPr/>
      <dgm:t>
        <a:bodyPr/>
        <a:lstStyle/>
        <a:p>
          <a:r>
            <a:rPr lang="en-US" dirty="0"/>
            <a:t>Some Hyper intensive</a:t>
          </a:r>
        </a:p>
      </dgm:t>
    </dgm:pt>
    <dgm:pt modelId="{A4640AAD-F76D-6F44-878C-500341DD1085}" type="parTrans" cxnId="{508FC27B-46FB-9843-B249-5B6AE5162869}">
      <dgm:prSet/>
      <dgm:spPr/>
      <dgm:t>
        <a:bodyPr/>
        <a:lstStyle/>
        <a:p>
          <a:endParaRPr lang="en-US"/>
        </a:p>
      </dgm:t>
    </dgm:pt>
    <dgm:pt modelId="{2DCBBE8E-82D2-5448-BA7B-0278CABFACCE}" type="sibTrans" cxnId="{508FC27B-46FB-9843-B249-5B6AE5162869}">
      <dgm:prSet/>
      <dgm:spPr/>
      <dgm:t>
        <a:bodyPr/>
        <a:lstStyle/>
        <a:p>
          <a:endParaRPr lang="en-US"/>
        </a:p>
      </dgm:t>
    </dgm:pt>
    <dgm:pt modelId="{D8C96DAD-9EBC-1541-A28A-59FD90B73676}">
      <dgm:prSet/>
      <dgm:spPr/>
      <dgm:t>
        <a:bodyPr/>
        <a:lstStyle/>
        <a:p>
          <a:r>
            <a:rPr lang="en-US" dirty="0"/>
            <a:t>Some isointense</a:t>
          </a:r>
        </a:p>
      </dgm:t>
    </dgm:pt>
    <dgm:pt modelId="{F8ED9995-66C2-E44D-98F3-B8F31104F522}" type="parTrans" cxnId="{CE5F0751-6DA8-DA4B-9D45-A83746AF608B}">
      <dgm:prSet/>
      <dgm:spPr/>
      <dgm:t>
        <a:bodyPr/>
        <a:lstStyle/>
        <a:p>
          <a:endParaRPr lang="en-US"/>
        </a:p>
      </dgm:t>
    </dgm:pt>
    <dgm:pt modelId="{BCCF4B75-7B02-924B-90F3-B21DC4FF901E}" type="sibTrans" cxnId="{CE5F0751-6DA8-DA4B-9D45-A83746AF608B}">
      <dgm:prSet/>
      <dgm:spPr/>
      <dgm:t>
        <a:bodyPr/>
        <a:lstStyle/>
        <a:p>
          <a:endParaRPr lang="en-US"/>
        </a:p>
      </dgm:t>
    </dgm:pt>
    <dgm:pt modelId="{6DD7EC5C-67B3-8841-BFDA-A98987D6CF43}">
      <dgm:prSet/>
      <dgm:spPr/>
      <dgm:t>
        <a:bodyPr/>
        <a:lstStyle/>
        <a:p>
          <a:r>
            <a:rPr lang="en-US" dirty="0"/>
            <a:t>Cancer of Glial Cells</a:t>
          </a:r>
        </a:p>
      </dgm:t>
    </dgm:pt>
    <dgm:pt modelId="{75343676-2E7E-5C46-B670-7B58915E59A8}" type="parTrans" cxnId="{4CED0964-7070-AA49-A8BD-9EC1375FDF93}">
      <dgm:prSet/>
      <dgm:spPr/>
    </dgm:pt>
    <dgm:pt modelId="{8B97BDCB-F841-BA48-A6D4-A3D7A9F37DD7}" type="sibTrans" cxnId="{4CED0964-7070-AA49-A8BD-9EC1375FDF93}">
      <dgm:prSet/>
      <dgm:spPr/>
    </dgm:pt>
    <dgm:pt modelId="{08AD290A-5804-434C-85CB-A69E69C04D79}">
      <dgm:prSet/>
      <dgm:spPr/>
      <dgm:t>
        <a:bodyPr/>
        <a:lstStyle/>
        <a:p>
          <a:r>
            <a:rPr lang="en-US"/>
            <a:t>Asymmetry</a:t>
          </a:r>
          <a:endParaRPr lang="en-US" dirty="0"/>
        </a:p>
      </dgm:t>
    </dgm:pt>
    <dgm:pt modelId="{AD4C1012-18CC-6947-8865-96035DA12959}" type="parTrans" cxnId="{8F2751B2-32B4-D340-969C-CDB7826EF261}">
      <dgm:prSet/>
      <dgm:spPr/>
      <dgm:t>
        <a:bodyPr/>
        <a:lstStyle/>
        <a:p>
          <a:endParaRPr lang="en-US"/>
        </a:p>
      </dgm:t>
    </dgm:pt>
    <dgm:pt modelId="{3FF28549-9B29-004C-A04C-7AE376335E3E}" type="sibTrans" cxnId="{8F2751B2-32B4-D340-969C-CDB7826EF261}">
      <dgm:prSet/>
      <dgm:spPr/>
      <dgm:t>
        <a:bodyPr/>
        <a:lstStyle/>
        <a:p>
          <a:endParaRPr lang="en-US"/>
        </a:p>
      </dgm:t>
    </dgm:pt>
    <dgm:pt modelId="{75EB1B98-E888-2B4A-AFBD-B23C9DE01C7F}" type="pres">
      <dgm:prSet presAssocID="{25640276-0419-C342-A57B-F0671816303F}" presName="linear" presStyleCnt="0">
        <dgm:presLayoutVars>
          <dgm:animLvl val="lvl"/>
          <dgm:resizeHandles val="exact"/>
        </dgm:presLayoutVars>
      </dgm:prSet>
      <dgm:spPr/>
    </dgm:pt>
    <dgm:pt modelId="{80C49C50-DCCC-1041-9A7E-FC0E56DDF0A7}" type="pres">
      <dgm:prSet presAssocID="{6DD7EC5C-67B3-8841-BFDA-A98987D6CF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EF7C4F-99DD-EF47-BB22-FF102CD7E175}" type="pres">
      <dgm:prSet presAssocID="{8B97BDCB-F841-BA48-A6D4-A3D7A9F37DD7}" presName="spacer" presStyleCnt="0"/>
      <dgm:spPr/>
    </dgm:pt>
    <dgm:pt modelId="{CAA03987-C187-D643-9C5F-A761F6A5B39E}" type="pres">
      <dgm:prSet presAssocID="{08AD290A-5804-434C-85CB-A69E69C04D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A93C71-93DF-874E-9AD2-A6199E93A531}" type="pres">
      <dgm:prSet presAssocID="{3FF28549-9B29-004C-A04C-7AE376335E3E}" presName="spacer" presStyleCnt="0"/>
      <dgm:spPr/>
    </dgm:pt>
    <dgm:pt modelId="{7116975E-F17C-794F-A4FA-4986911B4DFF}" type="pres">
      <dgm:prSet presAssocID="{F691B97F-BB58-3F4E-B28D-BFFC46FC5E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3BDF82-E15A-CA43-9D3C-2DF3C1B84069}" type="pres">
      <dgm:prSet presAssocID="{2DCBBE8E-82D2-5448-BA7B-0278CABFACCE}" presName="spacer" presStyleCnt="0"/>
      <dgm:spPr/>
    </dgm:pt>
    <dgm:pt modelId="{18BEF35A-B26B-CF43-845E-7AAE806B6B4A}" type="pres">
      <dgm:prSet presAssocID="{D8C96DAD-9EBC-1541-A28A-59FD90B7367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C15321-97B1-2441-BB3C-18CC181C612F}" type="presOf" srcId="{25640276-0419-C342-A57B-F0671816303F}" destId="{75EB1B98-E888-2B4A-AFBD-B23C9DE01C7F}" srcOrd="0" destOrd="0" presId="urn:microsoft.com/office/officeart/2005/8/layout/vList2"/>
    <dgm:cxn modelId="{0F16FD4A-C84F-2841-987D-ABD7FC997EB1}" type="presOf" srcId="{6DD7EC5C-67B3-8841-BFDA-A98987D6CF43}" destId="{80C49C50-DCCC-1041-9A7E-FC0E56DDF0A7}" srcOrd="0" destOrd="0" presId="urn:microsoft.com/office/officeart/2005/8/layout/vList2"/>
    <dgm:cxn modelId="{CE5F0751-6DA8-DA4B-9D45-A83746AF608B}" srcId="{25640276-0419-C342-A57B-F0671816303F}" destId="{D8C96DAD-9EBC-1541-A28A-59FD90B73676}" srcOrd="3" destOrd="0" parTransId="{F8ED9995-66C2-E44D-98F3-B8F31104F522}" sibTransId="{BCCF4B75-7B02-924B-90F3-B21DC4FF901E}"/>
    <dgm:cxn modelId="{4CED0964-7070-AA49-A8BD-9EC1375FDF93}" srcId="{25640276-0419-C342-A57B-F0671816303F}" destId="{6DD7EC5C-67B3-8841-BFDA-A98987D6CF43}" srcOrd="0" destOrd="0" parTransId="{75343676-2E7E-5C46-B670-7B58915E59A8}" sibTransId="{8B97BDCB-F841-BA48-A6D4-A3D7A9F37DD7}"/>
    <dgm:cxn modelId="{508FC27B-46FB-9843-B249-5B6AE5162869}" srcId="{25640276-0419-C342-A57B-F0671816303F}" destId="{F691B97F-BB58-3F4E-B28D-BFFC46FC5E94}" srcOrd="2" destOrd="0" parTransId="{A4640AAD-F76D-6F44-878C-500341DD1085}" sibTransId="{2DCBBE8E-82D2-5448-BA7B-0278CABFACCE}"/>
    <dgm:cxn modelId="{3952499E-5238-E448-9170-087B29035CD1}" type="presOf" srcId="{F691B97F-BB58-3F4E-B28D-BFFC46FC5E94}" destId="{7116975E-F17C-794F-A4FA-4986911B4DFF}" srcOrd="0" destOrd="0" presId="urn:microsoft.com/office/officeart/2005/8/layout/vList2"/>
    <dgm:cxn modelId="{1327F4A3-3C66-924A-B615-C7C6A1675087}" type="presOf" srcId="{08AD290A-5804-434C-85CB-A69E69C04D79}" destId="{CAA03987-C187-D643-9C5F-A761F6A5B39E}" srcOrd="0" destOrd="0" presId="urn:microsoft.com/office/officeart/2005/8/layout/vList2"/>
    <dgm:cxn modelId="{8F2751B2-32B4-D340-969C-CDB7826EF261}" srcId="{25640276-0419-C342-A57B-F0671816303F}" destId="{08AD290A-5804-434C-85CB-A69E69C04D79}" srcOrd="1" destOrd="0" parTransId="{AD4C1012-18CC-6947-8865-96035DA12959}" sibTransId="{3FF28549-9B29-004C-A04C-7AE376335E3E}"/>
    <dgm:cxn modelId="{E2DEA9E5-7A52-EB4A-890A-26642B10D957}" type="presOf" srcId="{D8C96DAD-9EBC-1541-A28A-59FD90B73676}" destId="{18BEF35A-B26B-CF43-845E-7AAE806B6B4A}" srcOrd="0" destOrd="0" presId="urn:microsoft.com/office/officeart/2005/8/layout/vList2"/>
    <dgm:cxn modelId="{A3FE29A3-A3CB-804B-84EE-3D7B58BA20F3}" type="presParOf" srcId="{75EB1B98-E888-2B4A-AFBD-B23C9DE01C7F}" destId="{80C49C50-DCCC-1041-9A7E-FC0E56DDF0A7}" srcOrd="0" destOrd="0" presId="urn:microsoft.com/office/officeart/2005/8/layout/vList2"/>
    <dgm:cxn modelId="{F219706F-D902-8B47-8E88-F47472800DF8}" type="presParOf" srcId="{75EB1B98-E888-2B4A-AFBD-B23C9DE01C7F}" destId="{A5EF7C4F-99DD-EF47-BB22-FF102CD7E175}" srcOrd="1" destOrd="0" presId="urn:microsoft.com/office/officeart/2005/8/layout/vList2"/>
    <dgm:cxn modelId="{362DBA89-6C07-F246-83A4-34FA451ECCAC}" type="presParOf" srcId="{75EB1B98-E888-2B4A-AFBD-B23C9DE01C7F}" destId="{CAA03987-C187-D643-9C5F-A761F6A5B39E}" srcOrd="2" destOrd="0" presId="urn:microsoft.com/office/officeart/2005/8/layout/vList2"/>
    <dgm:cxn modelId="{D46165D7-B83F-264C-8035-1BE46BA53B10}" type="presParOf" srcId="{75EB1B98-E888-2B4A-AFBD-B23C9DE01C7F}" destId="{73A93C71-93DF-874E-9AD2-A6199E93A531}" srcOrd="3" destOrd="0" presId="urn:microsoft.com/office/officeart/2005/8/layout/vList2"/>
    <dgm:cxn modelId="{4590710F-D039-2B4D-A82D-BB361E2E4773}" type="presParOf" srcId="{75EB1B98-E888-2B4A-AFBD-B23C9DE01C7F}" destId="{7116975E-F17C-794F-A4FA-4986911B4DFF}" srcOrd="4" destOrd="0" presId="urn:microsoft.com/office/officeart/2005/8/layout/vList2"/>
    <dgm:cxn modelId="{FC30700E-4A31-0B47-8615-A2077B6EE100}" type="presParOf" srcId="{75EB1B98-E888-2B4A-AFBD-B23C9DE01C7F}" destId="{8E3BDF82-E15A-CA43-9D3C-2DF3C1B84069}" srcOrd="5" destOrd="0" presId="urn:microsoft.com/office/officeart/2005/8/layout/vList2"/>
    <dgm:cxn modelId="{C9F76832-38D7-EE42-9DAE-1710840AAB85}" type="presParOf" srcId="{75EB1B98-E888-2B4A-AFBD-B23C9DE01C7F}" destId="{18BEF35A-B26B-CF43-845E-7AAE806B6B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5CFBC1-2A07-4B43-8CE9-AD8278B1A1E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2B73A5-826A-F94B-98BD-028696715AC1}">
      <dgm:prSet phldrT="[Text]"/>
      <dgm:spPr/>
      <dgm:t>
        <a:bodyPr/>
        <a:lstStyle/>
        <a:p>
          <a:r>
            <a:rPr lang="en-US" dirty="0"/>
            <a:t>Cancer in meninges</a:t>
          </a:r>
        </a:p>
      </dgm:t>
    </dgm:pt>
    <dgm:pt modelId="{F02FC746-19C5-DB49-BE46-62D465BBE2BF}" type="parTrans" cxnId="{6D3DCFF3-77F6-E846-97A6-5E9F541A4342}">
      <dgm:prSet/>
      <dgm:spPr/>
      <dgm:t>
        <a:bodyPr/>
        <a:lstStyle/>
        <a:p>
          <a:endParaRPr lang="en-US"/>
        </a:p>
      </dgm:t>
    </dgm:pt>
    <dgm:pt modelId="{3685F72A-024A-6145-83DB-331B7E527807}" type="sibTrans" cxnId="{6D3DCFF3-77F6-E846-97A6-5E9F541A4342}">
      <dgm:prSet/>
      <dgm:spPr/>
      <dgm:t>
        <a:bodyPr/>
        <a:lstStyle/>
        <a:p>
          <a:endParaRPr lang="en-US"/>
        </a:p>
      </dgm:t>
    </dgm:pt>
    <dgm:pt modelId="{08D1A59F-D10B-2742-AE98-F7EDD8CC49B0}">
      <dgm:prSet phldrT="[Text]"/>
      <dgm:spPr/>
      <dgm:t>
        <a:bodyPr/>
        <a:lstStyle/>
        <a:p>
          <a:r>
            <a:rPr lang="en-US" dirty="0"/>
            <a:t>Tumor is located between the brain and the skull</a:t>
          </a:r>
        </a:p>
      </dgm:t>
    </dgm:pt>
    <dgm:pt modelId="{05428871-75E4-DB47-A2B5-675C4BCDAD0A}" type="parTrans" cxnId="{FDDFDBFB-1B1C-334C-B9E8-08DCB26BB149}">
      <dgm:prSet/>
      <dgm:spPr/>
      <dgm:t>
        <a:bodyPr/>
        <a:lstStyle/>
        <a:p>
          <a:endParaRPr lang="en-US"/>
        </a:p>
      </dgm:t>
    </dgm:pt>
    <dgm:pt modelId="{E7A932C5-2641-4D41-A318-1BB1C1240FF9}" type="sibTrans" cxnId="{FDDFDBFB-1B1C-334C-B9E8-08DCB26BB149}">
      <dgm:prSet/>
      <dgm:spPr/>
      <dgm:t>
        <a:bodyPr/>
        <a:lstStyle/>
        <a:p>
          <a:endParaRPr lang="en-US"/>
        </a:p>
      </dgm:t>
    </dgm:pt>
    <dgm:pt modelId="{A336FDAA-F7DA-A74B-85C5-F6A2561E32FD}">
      <dgm:prSet phldrT="[Text]"/>
      <dgm:spPr/>
      <dgm:t>
        <a:bodyPr/>
        <a:lstStyle/>
        <a:p>
          <a:r>
            <a:rPr lang="en-US" dirty="0"/>
            <a:t>Hyperintense on MRI images</a:t>
          </a:r>
        </a:p>
      </dgm:t>
    </dgm:pt>
    <dgm:pt modelId="{D3C0E0CE-CE3C-C446-A066-3BA5AD059D7E}" type="parTrans" cxnId="{EF667190-E7BE-E04C-9083-A5FFAA3260E0}">
      <dgm:prSet/>
      <dgm:spPr/>
      <dgm:t>
        <a:bodyPr/>
        <a:lstStyle/>
        <a:p>
          <a:endParaRPr lang="en-US"/>
        </a:p>
      </dgm:t>
    </dgm:pt>
    <dgm:pt modelId="{3BB43001-B80D-7B44-967C-215CE976D479}" type="sibTrans" cxnId="{EF667190-E7BE-E04C-9083-A5FFAA3260E0}">
      <dgm:prSet/>
      <dgm:spPr/>
      <dgm:t>
        <a:bodyPr/>
        <a:lstStyle/>
        <a:p>
          <a:endParaRPr lang="en-US"/>
        </a:p>
      </dgm:t>
    </dgm:pt>
    <dgm:pt modelId="{0839EDE3-38F1-9641-906E-24FB713CFD85}" type="pres">
      <dgm:prSet presAssocID="{125CFBC1-2A07-4B43-8CE9-AD8278B1A1E1}" presName="linear" presStyleCnt="0">
        <dgm:presLayoutVars>
          <dgm:animLvl val="lvl"/>
          <dgm:resizeHandles val="exact"/>
        </dgm:presLayoutVars>
      </dgm:prSet>
      <dgm:spPr/>
    </dgm:pt>
    <dgm:pt modelId="{AE0AF6ED-E8C0-8D46-A8AA-2341EFADFE0A}" type="pres">
      <dgm:prSet presAssocID="{882B73A5-826A-F94B-98BD-028696715A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8CBEF9-80EE-3048-852C-AAF18FA2FCEE}" type="pres">
      <dgm:prSet presAssocID="{3685F72A-024A-6145-83DB-331B7E527807}" presName="spacer" presStyleCnt="0"/>
      <dgm:spPr/>
    </dgm:pt>
    <dgm:pt modelId="{5DA6A85F-0063-E744-8DAA-2DE49C57DE07}" type="pres">
      <dgm:prSet presAssocID="{08D1A59F-D10B-2742-AE98-F7EDD8CC49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EA47F4-A05A-4745-BA6B-0CEB648ADA41}" type="pres">
      <dgm:prSet presAssocID="{E7A932C5-2641-4D41-A318-1BB1C1240FF9}" presName="spacer" presStyleCnt="0"/>
      <dgm:spPr/>
    </dgm:pt>
    <dgm:pt modelId="{662FB113-92C0-8246-83D4-ACB298141203}" type="pres">
      <dgm:prSet presAssocID="{A336FDAA-F7DA-A74B-85C5-F6A2561E32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1DA30C-9E7C-CB44-B3CF-37E80F851080}" type="presOf" srcId="{A336FDAA-F7DA-A74B-85C5-F6A2561E32FD}" destId="{662FB113-92C0-8246-83D4-ACB298141203}" srcOrd="0" destOrd="0" presId="urn:microsoft.com/office/officeart/2005/8/layout/vList2"/>
    <dgm:cxn modelId="{E157312B-2DA6-7C49-9EDD-4286618D7E80}" type="presOf" srcId="{08D1A59F-D10B-2742-AE98-F7EDD8CC49B0}" destId="{5DA6A85F-0063-E744-8DAA-2DE49C57DE07}" srcOrd="0" destOrd="0" presId="urn:microsoft.com/office/officeart/2005/8/layout/vList2"/>
    <dgm:cxn modelId="{EF667190-E7BE-E04C-9083-A5FFAA3260E0}" srcId="{125CFBC1-2A07-4B43-8CE9-AD8278B1A1E1}" destId="{A336FDAA-F7DA-A74B-85C5-F6A2561E32FD}" srcOrd="2" destOrd="0" parTransId="{D3C0E0CE-CE3C-C446-A066-3BA5AD059D7E}" sibTransId="{3BB43001-B80D-7B44-967C-215CE976D479}"/>
    <dgm:cxn modelId="{A8D10B9E-8B51-A846-B757-51995A0501CB}" type="presOf" srcId="{125CFBC1-2A07-4B43-8CE9-AD8278B1A1E1}" destId="{0839EDE3-38F1-9641-906E-24FB713CFD85}" srcOrd="0" destOrd="0" presId="urn:microsoft.com/office/officeart/2005/8/layout/vList2"/>
    <dgm:cxn modelId="{D8811DAC-92BB-C44A-A206-6A6CABD44BD2}" type="presOf" srcId="{882B73A5-826A-F94B-98BD-028696715AC1}" destId="{AE0AF6ED-E8C0-8D46-A8AA-2341EFADFE0A}" srcOrd="0" destOrd="0" presId="urn:microsoft.com/office/officeart/2005/8/layout/vList2"/>
    <dgm:cxn modelId="{6D3DCFF3-77F6-E846-97A6-5E9F541A4342}" srcId="{125CFBC1-2A07-4B43-8CE9-AD8278B1A1E1}" destId="{882B73A5-826A-F94B-98BD-028696715AC1}" srcOrd="0" destOrd="0" parTransId="{F02FC746-19C5-DB49-BE46-62D465BBE2BF}" sibTransId="{3685F72A-024A-6145-83DB-331B7E527807}"/>
    <dgm:cxn modelId="{FDDFDBFB-1B1C-334C-B9E8-08DCB26BB149}" srcId="{125CFBC1-2A07-4B43-8CE9-AD8278B1A1E1}" destId="{08D1A59F-D10B-2742-AE98-F7EDD8CC49B0}" srcOrd="1" destOrd="0" parTransId="{05428871-75E4-DB47-A2B5-675C4BCDAD0A}" sibTransId="{E7A932C5-2641-4D41-A318-1BB1C1240FF9}"/>
    <dgm:cxn modelId="{17ACE990-9202-4B43-A5AA-5952AEA2CD37}" type="presParOf" srcId="{0839EDE3-38F1-9641-906E-24FB713CFD85}" destId="{AE0AF6ED-E8C0-8D46-A8AA-2341EFADFE0A}" srcOrd="0" destOrd="0" presId="urn:microsoft.com/office/officeart/2005/8/layout/vList2"/>
    <dgm:cxn modelId="{48BF16EB-98B7-9140-A58D-D51AF7816749}" type="presParOf" srcId="{0839EDE3-38F1-9641-906E-24FB713CFD85}" destId="{F58CBEF9-80EE-3048-852C-AAF18FA2FCEE}" srcOrd="1" destOrd="0" presId="urn:microsoft.com/office/officeart/2005/8/layout/vList2"/>
    <dgm:cxn modelId="{3C42F056-EFAC-3043-9128-F5583B49C78D}" type="presParOf" srcId="{0839EDE3-38F1-9641-906E-24FB713CFD85}" destId="{5DA6A85F-0063-E744-8DAA-2DE49C57DE07}" srcOrd="2" destOrd="0" presId="urn:microsoft.com/office/officeart/2005/8/layout/vList2"/>
    <dgm:cxn modelId="{7572F196-9319-DB4E-8499-F5A67B91E3D3}" type="presParOf" srcId="{0839EDE3-38F1-9641-906E-24FB713CFD85}" destId="{FDEA47F4-A05A-4745-BA6B-0CEB648ADA41}" srcOrd="3" destOrd="0" presId="urn:microsoft.com/office/officeart/2005/8/layout/vList2"/>
    <dgm:cxn modelId="{FB4D115E-E712-8D47-8457-C753A40102ED}" type="presParOf" srcId="{0839EDE3-38F1-9641-906E-24FB713CFD85}" destId="{662FB113-92C0-8246-83D4-ACB2981412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075F2C-E0B3-4444-B1C4-D4E01C13B68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E991EF-F522-F246-A15D-EB324AF3B46F}">
      <dgm:prSet phldrT="[Text]"/>
      <dgm:spPr/>
      <dgm:t>
        <a:bodyPr/>
        <a:lstStyle/>
        <a:p>
          <a:r>
            <a:rPr lang="en-US" dirty="0"/>
            <a:t>Tumor in the Pituitary gland</a:t>
          </a:r>
        </a:p>
      </dgm:t>
    </dgm:pt>
    <dgm:pt modelId="{94EC277B-DA5A-C543-AB79-AE755C0E1710}" type="parTrans" cxnId="{2DCB6348-87DF-3B48-8B6D-FC21B832475B}">
      <dgm:prSet/>
      <dgm:spPr/>
      <dgm:t>
        <a:bodyPr/>
        <a:lstStyle/>
        <a:p>
          <a:endParaRPr lang="en-US"/>
        </a:p>
      </dgm:t>
    </dgm:pt>
    <dgm:pt modelId="{857E459B-6A11-CD40-B4B5-D517820A8C9D}" type="sibTrans" cxnId="{2DCB6348-87DF-3B48-8B6D-FC21B832475B}">
      <dgm:prSet/>
      <dgm:spPr/>
      <dgm:t>
        <a:bodyPr/>
        <a:lstStyle/>
        <a:p>
          <a:endParaRPr lang="en-US"/>
        </a:p>
      </dgm:t>
    </dgm:pt>
    <dgm:pt modelId="{D5856E79-2086-C64E-81DE-0C0FB9C8DB39}">
      <dgm:prSet phldrT="[Text]"/>
      <dgm:spPr/>
      <dgm:t>
        <a:bodyPr/>
        <a:lstStyle/>
        <a:p>
          <a:r>
            <a:rPr lang="en-US" dirty="0"/>
            <a:t>Same Location in every image</a:t>
          </a:r>
        </a:p>
      </dgm:t>
    </dgm:pt>
    <dgm:pt modelId="{CC813E64-FFF1-CB49-8970-2B01A40B141C}" type="parTrans" cxnId="{2AA4E7B1-83E2-7047-A4A0-493CD0833C20}">
      <dgm:prSet/>
      <dgm:spPr/>
      <dgm:t>
        <a:bodyPr/>
        <a:lstStyle/>
        <a:p>
          <a:endParaRPr lang="en-US"/>
        </a:p>
      </dgm:t>
    </dgm:pt>
    <dgm:pt modelId="{FD481A09-E3CF-1749-8EC8-86905422F1A1}" type="sibTrans" cxnId="{2AA4E7B1-83E2-7047-A4A0-493CD0833C20}">
      <dgm:prSet/>
      <dgm:spPr/>
      <dgm:t>
        <a:bodyPr/>
        <a:lstStyle/>
        <a:p>
          <a:endParaRPr lang="en-US"/>
        </a:p>
      </dgm:t>
    </dgm:pt>
    <dgm:pt modelId="{0E0CCF9B-2BAC-834F-AFAD-FFB13FA22F99}">
      <dgm:prSet phldrT="[Text]"/>
      <dgm:spPr/>
      <dgm:t>
        <a:bodyPr/>
        <a:lstStyle/>
        <a:p>
          <a:r>
            <a:rPr lang="en-US" dirty="0"/>
            <a:t>Hyper intensive</a:t>
          </a:r>
        </a:p>
      </dgm:t>
    </dgm:pt>
    <dgm:pt modelId="{302DE1FE-F039-1543-B839-54B52520DD2A}" type="parTrans" cxnId="{08EAD423-FC23-584B-926F-64195A0AEA9F}">
      <dgm:prSet/>
      <dgm:spPr/>
      <dgm:t>
        <a:bodyPr/>
        <a:lstStyle/>
        <a:p>
          <a:endParaRPr lang="en-US"/>
        </a:p>
      </dgm:t>
    </dgm:pt>
    <dgm:pt modelId="{D642AE11-2466-3F46-8EAE-5303AC73F2C0}" type="sibTrans" cxnId="{08EAD423-FC23-584B-926F-64195A0AEA9F}">
      <dgm:prSet/>
      <dgm:spPr/>
      <dgm:t>
        <a:bodyPr/>
        <a:lstStyle/>
        <a:p>
          <a:endParaRPr lang="en-US"/>
        </a:p>
      </dgm:t>
    </dgm:pt>
    <dgm:pt modelId="{9828636E-2597-1E49-B16A-95C092CF88B3}" type="pres">
      <dgm:prSet presAssocID="{68075F2C-E0B3-4444-B1C4-D4E01C13B680}" presName="linear" presStyleCnt="0">
        <dgm:presLayoutVars>
          <dgm:animLvl val="lvl"/>
          <dgm:resizeHandles val="exact"/>
        </dgm:presLayoutVars>
      </dgm:prSet>
      <dgm:spPr/>
    </dgm:pt>
    <dgm:pt modelId="{B4A0F8A0-C81B-8442-9E49-C2B97F69DE95}" type="pres">
      <dgm:prSet presAssocID="{4DE991EF-F522-F246-A15D-EB324AF3B4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68F100-9196-5343-874D-46B2BB2937B4}" type="pres">
      <dgm:prSet presAssocID="{857E459B-6A11-CD40-B4B5-D517820A8C9D}" presName="spacer" presStyleCnt="0"/>
      <dgm:spPr/>
    </dgm:pt>
    <dgm:pt modelId="{C5BF3B4C-BDFD-3248-A245-AE7D0C328869}" type="pres">
      <dgm:prSet presAssocID="{D5856E79-2086-C64E-81DE-0C0FB9C8DB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7A5132-BC58-CA4A-A9B8-968BD6292E47}" type="pres">
      <dgm:prSet presAssocID="{FD481A09-E3CF-1749-8EC8-86905422F1A1}" presName="spacer" presStyleCnt="0"/>
      <dgm:spPr/>
    </dgm:pt>
    <dgm:pt modelId="{EBFF89FD-D5AC-E247-8839-3F118F2FD8A4}" type="pres">
      <dgm:prSet presAssocID="{0E0CCF9B-2BAC-834F-AFAD-FFB13FA22F9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8EAD423-FC23-584B-926F-64195A0AEA9F}" srcId="{68075F2C-E0B3-4444-B1C4-D4E01C13B680}" destId="{0E0CCF9B-2BAC-834F-AFAD-FFB13FA22F99}" srcOrd="2" destOrd="0" parTransId="{302DE1FE-F039-1543-B839-54B52520DD2A}" sibTransId="{D642AE11-2466-3F46-8EAE-5303AC73F2C0}"/>
    <dgm:cxn modelId="{F4C4FB29-2E15-D546-AE43-BE398E290E23}" type="presOf" srcId="{D5856E79-2086-C64E-81DE-0C0FB9C8DB39}" destId="{C5BF3B4C-BDFD-3248-A245-AE7D0C328869}" srcOrd="0" destOrd="0" presId="urn:microsoft.com/office/officeart/2005/8/layout/vList2"/>
    <dgm:cxn modelId="{559A5139-F710-1B47-9361-61D206E751F2}" type="presOf" srcId="{4DE991EF-F522-F246-A15D-EB324AF3B46F}" destId="{B4A0F8A0-C81B-8442-9E49-C2B97F69DE95}" srcOrd="0" destOrd="0" presId="urn:microsoft.com/office/officeart/2005/8/layout/vList2"/>
    <dgm:cxn modelId="{2DCB6348-87DF-3B48-8B6D-FC21B832475B}" srcId="{68075F2C-E0B3-4444-B1C4-D4E01C13B680}" destId="{4DE991EF-F522-F246-A15D-EB324AF3B46F}" srcOrd="0" destOrd="0" parTransId="{94EC277B-DA5A-C543-AB79-AE755C0E1710}" sibTransId="{857E459B-6A11-CD40-B4B5-D517820A8C9D}"/>
    <dgm:cxn modelId="{F5FA8F97-D618-6245-BE7A-911C57FD31A9}" type="presOf" srcId="{68075F2C-E0B3-4444-B1C4-D4E01C13B680}" destId="{9828636E-2597-1E49-B16A-95C092CF88B3}" srcOrd="0" destOrd="0" presId="urn:microsoft.com/office/officeart/2005/8/layout/vList2"/>
    <dgm:cxn modelId="{2AA4E7B1-83E2-7047-A4A0-493CD0833C20}" srcId="{68075F2C-E0B3-4444-B1C4-D4E01C13B680}" destId="{D5856E79-2086-C64E-81DE-0C0FB9C8DB39}" srcOrd="1" destOrd="0" parTransId="{CC813E64-FFF1-CB49-8970-2B01A40B141C}" sibTransId="{FD481A09-E3CF-1749-8EC8-86905422F1A1}"/>
    <dgm:cxn modelId="{81223FE2-1D65-5646-95F5-9862E544947B}" type="presOf" srcId="{0E0CCF9B-2BAC-834F-AFAD-FFB13FA22F99}" destId="{EBFF89FD-D5AC-E247-8839-3F118F2FD8A4}" srcOrd="0" destOrd="0" presId="urn:microsoft.com/office/officeart/2005/8/layout/vList2"/>
    <dgm:cxn modelId="{F9DF5F55-9999-5E4C-97D7-DE37BEF176C0}" type="presParOf" srcId="{9828636E-2597-1E49-B16A-95C092CF88B3}" destId="{B4A0F8A0-C81B-8442-9E49-C2B97F69DE95}" srcOrd="0" destOrd="0" presId="urn:microsoft.com/office/officeart/2005/8/layout/vList2"/>
    <dgm:cxn modelId="{7CAA0B0B-2FEB-D94E-B655-AE21DB695851}" type="presParOf" srcId="{9828636E-2597-1E49-B16A-95C092CF88B3}" destId="{5068F100-9196-5343-874D-46B2BB2937B4}" srcOrd="1" destOrd="0" presId="urn:microsoft.com/office/officeart/2005/8/layout/vList2"/>
    <dgm:cxn modelId="{41DE4A18-74C9-E447-9CBD-EFDA5B868BF5}" type="presParOf" srcId="{9828636E-2597-1E49-B16A-95C092CF88B3}" destId="{C5BF3B4C-BDFD-3248-A245-AE7D0C328869}" srcOrd="2" destOrd="0" presId="urn:microsoft.com/office/officeart/2005/8/layout/vList2"/>
    <dgm:cxn modelId="{4A6F68B1-04EE-4745-97BF-1311CD190B7D}" type="presParOf" srcId="{9828636E-2597-1E49-B16A-95C092CF88B3}" destId="{A47A5132-BC58-CA4A-A9B8-968BD6292E47}" srcOrd="3" destOrd="0" presId="urn:microsoft.com/office/officeart/2005/8/layout/vList2"/>
    <dgm:cxn modelId="{E4AF73D3-088F-FD43-AEFE-EA4E2BE6AD43}" type="presParOf" srcId="{9828636E-2597-1E49-B16A-95C092CF88B3}" destId="{EBFF89FD-D5AC-E247-8839-3F118F2FD8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D6A3E1-510D-CD49-A5A2-6DBD4B82EE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CFA0FF-2571-904D-85D0-6CE09E30EC58}">
      <dgm:prSet phldrT="[Text]"/>
      <dgm:spPr/>
      <dgm:t>
        <a:bodyPr/>
        <a:lstStyle/>
        <a:p>
          <a:r>
            <a:rPr lang="en-US" dirty="0"/>
            <a:t>Symmetrical </a:t>
          </a:r>
        </a:p>
      </dgm:t>
    </dgm:pt>
    <dgm:pt modelId="{48090B76-2466-8C44-824B-1BD0800CFD5E}" type="parTrans" cxnId="{665FFE48-8DFE-3341-8EF4-875825186E8D}">
      <dgm:prSet/>
      <dgm:spPr/>
      <dgm:t>
        <a:bodyPr/>
        <a:lstStyle/>
        <a:p>
          <a:endParaRPr lang="en-US"/>
        </a:p>
      </dgm:t>
    </dgm:pt>
    <dgm:pt modelId="{071A517E-2E1F-E44C-AE15-0A395E06F748}" type="sibTrans" cxnId="{665FFE48-8DFE-3341-8EF4-875825186E8D}">
      <dgm:prSet/>
      <dgm:spPr/>
      <dgm:t>
        <a:bodyPr/>
        <a:lstStyle/>
        <a:p>
          <a:endParaRPr lang="en-US"/>
        </a:p>
      </dgm:t>
    </dgm:pt>
    <dgm:pt modelId="{9C6E0329-21A1-7745-9CDA-B664D6465146}">
      <dgm:prSet phldrT="[Text]"/>
      <dgm:spPr/>
      <dgm:t>
        <a:bodyPr/>
        <a:lstStyle/>
        <a:p>
          <a:r>
            <a:rPr lang="en-US" dirty="0"/>
            <a:t>Isointense</a:t>
          </a:r>
        </a:p>
      </dgm:t>
    </dgm:pt>
    <dgm:pt modelId="{BBC91B10-AA30-A542-956A-B09F48755C75}" type="parTrans" cxnId="{CB091BF0-422B-DD47-AAC9-D892812A4009}">
      <dgm:prSet/>
      <dgm:spPr/>
      <dgm:t>
        <a:bodyPr/>
        <a:lstStyle/>
        <a:p>
          <a:endParaRPr lang="en-US"/>
        </a:p>
      </dgm:t>
    </dgm:pt>
    <dgm:pt modelId="{98C6B256-9B7A-6E46-80CA-E6297C029F70}" type="sibTrans" cxnId="{CB091BF0-422B-DD47-AAC9-D892812A4009}">
      <dgm:prSet/>
      <dgm:spPr/>
      <dgm:t>
        <a:bodyPr/>
        <a:lstStyle/>
        <a:p>
          <a:endParaRPr lang="en-US"/>
        </a:p>
      </dgm:t>
    </dgm:pt>
    <dgm:pt modelId="{C2420B8D-0904-614A-BA64-7B6E1EF38AAD}">
      <dgm:prSet phldrT="[Text]"/>
      <dgm:spPr/>
      <dgm:t>
        <a:bodyPr/>
        <a:lstStyle/>
        <a:p>
          <a:r>
            <a:rPr lang="en-US" dirty="0"/>
            <a:t>Control Class</a:t>
          </a:r>
        </a:p>
      </dgm:t>
    </dgm:pt>
    <dgm:pt modelId="{30028AF3-8A70-C749-AA37-86E74F6E61C2}" type="parTrans" cxnId="{74A86BE0-DD2E-774E-8EA7-EC067D9A33D0}">
      <dgm:prSet/>
      <dgm:spPr/>
      <dgm:t>
        <a:bodyPr/>
        <a:lstStyle/>
        <a:p>
          <a:endParaRPr lang="en-US"/>
        </a:p>
      </dgm:t>
    </dgm:pt>
    <dgm:pt modelId="{3410C5FD-6A1C-DF4E-BAE0-20C03F576D55}" type="sibTrans" cxnId="{74A86BE0-DD2E-774E-8EA7-EC067D9A33D0}">
      <dgm:prSet/>
      <dgm:spPr/>
      <dgm:t>
        <a:bodyPr/>
        <a:lstStyle/>
        <a:p>
          <a:endParaRPr lang="en-US"/>
        </a:p>
      </dgm:t>
    </dgm:pt>
    <dgm:pt modelId="{99DA5401-8F3A-6545-9AAF-E6C73999CF5C}" type="pres">
      <dgm:prSet presAssocID="{10D6A3E1-510D-CD49-A5A2-6DBD4B82EE7D}" presName="linear" presStyleCnt="0">
        <dgm:presLayoutVars>
          <dgm:animLvl val="lvl"/>
          <dgm:resizeHandles val="exact"/>
        </dgm:presLayoutVars>
      </dgm:prSet>
      <dgm:spPr/>
    </dgm:pt>
    <dgm:pt modelId="{176CA38E-7285-EE41-B102-F551196AFCB2}" type="pres">
      <dgm:prSet presAssocID="{56CFA0FF-2571-904D-85D0-6CE09E30EC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610AC4-EA6A-694B-BF68-4F146D8CFBEF}" type="pres">
      <dgm:prSet presAssocID="{071A517E-2E1F-E44C-AE15-0A395E06F748}" presName="spacer" presStyleCnt="0"/>
      <dgm:spPr/>
    </dgm:pt>
    <dgm:pt modelId="{34AF4B39-AD95-DC4C-8FC1-E4C843C9C24E}" type="pres">
      <dgm:prSet presAssocID="{9C6E0329-21A1-7745-9CDA-B664D64651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A39C49-5D6E-B145-8C4C-6F3E11A343D0}" type="pres">
      <dgm:prSet presAssocID="{98C6B256-9B7A-6E46-80CA-E6297C029F70}" presName="spacer" presStyleCnt="0"/>
      <dgm:spPr/>
    </dgm:pt>
    <dgm:pt modelId="{1B6110C2-1102-EB43-841B-C3DC1AA35FE9}" type="pres">
      <dgm:prSet presAssocID="{C2420B8D-0904-614A-BA64-7B6E1EF38AA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6F261A-9404-6E4A-90FC-4C98AE18631C}" type="presOf" srcId="{9C6E0329-21A1-7745-9CDA-B664D6465146}" destId="{34AF4B39-AD95-DC4C-8FC1-E4C843C9C24E}" srcOrd="0" destOrd="0" presId="urn:microsoft.com/office/officeart/2005/8/layout/vList2"/>
    <dgm:cxn modelId="{BA83082A-6319-244A-8B2E-EDADB312EE74}" type="presOf" srcId="{10D6A3E1-510D-CD49-A5A2-6DBD4B82EE7D}" destId="{99DA5401-8F3A-6545-9AAF-E6C73999CF5C}" srcOrd="0" destOrd="0" presId="urn:microsoft.com/office/officeart/2005/8/layout/vList2"/>
    <dgm:cxn modelId="{665FFE48-8DFE-3341-8EF4-875825186E8D}" srcId="{10D6A3E1-510D-CD49-A5A2-6DBD4B82EE7D}" destId="{56CFA0FF-2571-904D-85D0-6CE09E30EC58}" srcOrd="0" destOrd="0" parTransId="{48090B76-2466-8C44-824B-1BD0800CFD5E}" sibTransId="{071A517E-2E1F-E44C-AE15-0A395E06F748}"/>
    <dgm:cxn modelId="{6DBC427C-7A33-B64A-A00A-405BF92D0BC1}" type="presOf" srcId="{C2420B8D-0904-614A-BA64-7B6E1EF38AAD}" destId="{1B6110C2-1102-EB43-841B-C3DC1AA35FE9}" srcOrd="0" destOrd="0" presId="urn:microsoft.com/office/officeart/2005/8/layout/vList2"/>
    <dgm:cxn modelId="{4DD3E5AF-4682-EE49-8C8B-A6262CE1F1E3}" type="presOf" srcId="{56CFA0FF-2571-904D-85D0-6CE09E30EC58}" destId="{176CA38E-7285-EE41-B102-F551196AFCB2}" srcOrd="0" destOrd="0" presId="urn:microsoft.com/office/officeart/2005/8/layout/vList2"/>
    <dgm:cxn modelId="{74A86BE0-DD2E-774E-8EA7-EC067D9A33D0}" srcId="{10D6A3E1-510D-CD49-A5A2-6DBD4B82EE7D}" destId="{C2420B8D-0904-614A-BA64-7B6E1EF38AAD}" srcOrd="2" destOrd="0" parTransId="{30028AF3-8A70-C749-AA37-86E74F6E61C2}" sibTransId="{3410C5FD-6A1C-DF4E-BAE0-20C03F576D55}"/>
    <dgm:cxn modelId="{CB091BF0-422B-DD47-AAC9-D892812A4009}" srcId="{10D6A3E1-510D-CD49-A5A2-6DBD4B82EE7D}" destId="{9C6E0329-21A1-7745-9CDA-B664D6465146}" srcOrd="1" destOrd="0" parTransId="{BBC91B10-AA30-A542-956A-B09F48755C75}" sibTransId="{98C6B256-9B7A-6E46-80CA-E6297C029F70}"/>
    <dgm:cxn modelId="{41386178-0BD1-2F47-90F0-BE7AB81CF929}" type="presParOf" srcId="{99DA5401-8F3A-6545-9AAF-E6C73999CF5C}" destId="{176CA38E-7285-EE41-B102-F551196AFCB2}" srcOrd="0" destOrd="0" presId="urn:microsoft.com/office/officeart/2005/8/layout/vList2"/>
    <dgm:cxn modelId="{0E4EEAA0-EF95-D34F-93B2-A2E2014A61D7}" type="presParOf" srcId="{99DA5401-8F3A-6545-9AAF-E6C73999CF5C}" destId="{A4610AC4-EA6A-694B-BF68-4F146D8CFBEF}" srcOrd="1" destOrd="0" presId="urn:microsoft.com/office/officeart/2005/8/layout/vList2"/>
    <dgm:cxn modelId="{210C4799-2D55-304B-BAC6-86CCAD713535}" type="presParOf" srcId="{99DA5401-8F3A-6545-9AAF-E6C73999CF5C}" destId="{34AF4B39-AD95-DC4C-8FC1-E4C843C9C24E}" srcOrd="2" destOrd="0" presId="urn:microsoft.com/office/officeart/2005/8/layout/vList2"/>
    <dgm:cxn modelId="{D40C66C9-CFB1-9B4E-AF59-E58E1EBBC5BA}" type="presParOf" srcId="{99DA5401-8F3A-6545-9AAF-E6C73999CF5C}" destId="{CEA39C49-5D6E-B145-8C4C-6F3E11A343D0}" srcOrd="3" destOrd="0" presId="urn:microsoft.com/office/officeart/2005/8/layout/vList2"/>
    <dgm:cxn modelId="{21C7FE53-1ECA-1F45-8FC9-9BB94C6E2AED}" type="presParOf" srcId="{99DA5401-8F3A-6545-9AAF-E6C73999CF5C}" destId="{1B6110C2-1102-EB43-841B-C3DC1AA35F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5999-FE34-BC40-B72E-816E4207ECDF}">
      <dsp:nvSpPr>
        <dsp:cNvPr id="0" name=""/>
        <dsp:cNvSpPr/>
      </dsp:nvSpPr>
      <dsp:spPr>
        <a:xfrm>
          <a:off x="-4278227" y="-656351"/>
          <a:ext cx="5097302" cy="5097302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127B3-1270-E04E-A22E-63AA5A77C0CC}">
      <dsp:nvSpPr>
        <dsp:cNvPr id="0" name=""/>
        <dsp:cNvSpPr/>
      </dsp:nvSpPr>
      <dsp:spPr>
        <a:xfrm>
          <a:off x="429113" y="290960"/>
          <a:ext cx="8957271" cy="5822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11,700 brain tumors diagnosed each year</a:t>
          </a:r>
        </a:p>
      </dsp:txBody>
      <dsp:txXfrm>
        <a:off x="429113" y="290960"/>
        <a:ext cx="8957271" cy="582222"/>
      </dsp:txXfrm>
    </dsp:sp>
    <dsp:sp modelId="{13DF9A1A-4F22-B943-9CDA-DD0524EDD243}">
      <dsp:nvSpPr>
        <dsp:cNvPr id="0" name=""/>
        <dsp:cNvSpPr/>
      </dsp:nvSpPr>
      <dsp:spPr>
        <a:xfrm>
          <a:off x="65224" y="218182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B9728-A7ED-5D42-B74F-162D7D987556}">
      <dsp:nvSpPr>
        <dsp:cNvPr id="0" name=""/>
        <dsp:cNvSpPr/>
      </dsp:nvSpPr>
      <dsp:spPr>
        <a:xfrm>
          <a:off x="762915" y="1164445"/>
          <a:ext cx="8623470" cy="582222"/>
        </a:xfrm>
        <a:prstGeom prst="rect">
          <a:avLst/>
        </a:prstGeom>
        <a:gradFill rotWithShape="0">
          <a:gsLst>
            <a:gs pos="0">
              <a:schemeClr val="accent5">
                <a:hueOff val="-1721492"/>
                <a:satOff val="-9408"/>
                <a:lumOff val="-1634"/>
                <a:alphaOff val="0"/>
                <a:tint val="98000"/>
                <a:lumMod val="100000"/>
              </a:schemeClr>
            </a:gs>
            <a:gs pos="100000">
              <a:schemeClr val="accent5">
                <a:hueOff val="-1721492"/>
                <a:satOff val="-9408"/>
                <a:lumOff val="-16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Different types of brain tumors have different pathologies</a:t>
          </a:r>
        </a:p>
      </dsp:txBody>
      <dsp:txXfrm>
        <a:off x="762915" y="1164445"/>
        <a:ext cx="8623470" cy="582222"/>
      </dsp:txXfrm>
    </dsp:sp>
    <dsp:sp modelId="{5EAE51C5-E636-7447-9C76-E065EFD10D6B}">
      <dsp:nvSpPr>
        <dsp:cNvPr id="0" name=""/>
        <dsp:cNvSpPr/>
      </dsp:nvSpPr>
      <dsp:spPr>
        <a:xfrm>
          <a:off x="399025" y="1091667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1721492"/>
              <a:satOff val="-9408"/>
              <a:lumOff val="-16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DB754-8FE9-F144-8CB0-C58DD539EA39}">
      <dsp:nvSpPr>
        <dsp:cNvPr id="0" name=""/>
        <dsp:cNvSpPr/>
      </dsp:nvSpPr>
      <dsp:spPr>
        <a:xfrm>
          <a:off x="762915" y="2037931"/>
          <a:ext cx="8623470" cy="582222"/>
        </a:xfrm>
        <a:prstGeom prst="rect">
          <a:avLst/>
        </a:prstGeom>
        <a:gradFill rotWithShape="0">
          <a:gsLst>
            <a:gs pos="0">
              <a:schemeClr val="accent5">
                <a:hueOff val="-3442985"/>
                <a:satOff val="-18815"/>
                <a:lumOff val="-3268"/>
                <a:alphaOff val="0"/>
                <a:tint val="98000"/>
                <a:lumMod val="100000"/>
              </a:schemeClr>
            </a:gs>
            <a:gs pos="100000">
              <a:schemeClr val="accent5">
                <a:hueOff val="-3442985"/>
                <a:satOff val="-18815"/>
                <a:lumOff val="-32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Early</a:t>
          </a:r>
          <a:r>
            <a:rPr lang="en-US" sz="2700" kern="1200" baseline="0" dirty="0"/>
            <a:t> detection is key for higher survival rates</a:t>
          </a:r>
          <a:endParaRPr lang="en-US" sz="2700" kern="1200" dirty="0"/>
        </a:p>
      </dsp:txBody>
      <dsp:txXfrm>
        <a:off x="762915" y="2037931"/>
        <a:ext cx="8623470" cy="582222"/>
      </dsp:txXfrm>
    </dsp:sp>
    <dsp:sp modelId="{134C6B04-E753-8946-8992-CF936BAC13E8}">
      <dsp:nvSpPr>
        <dsp:cNvPr id="0" name=""/>
        <dsp:cNvSpPr/>
      </dsp:nvSpPr>
      <dsp:spPr>
        <a:xfrm>
          <a:off x="399025" y="1965153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3442985"/>
              <a:satOff val="-18815"/>
              <a:lumOff val="-32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0987D-D668-324C-98D8-0223C0A4F07A}">
      <dsp:nvSpPr>
        <dsp:cNvPr id="0" name=""/>
        <dsp:cNvSpPr/>
      </dsp:nvSpPr>
      <dsp:spPr>
        <a:xfrm>
          <a:off x="429113" y="2911417"/>
          <a:ext cx="8957271" cy="582222"/>
        </a:xfrm>
        <a:prstGeom prst="rect">
          <a:avLst/>
        </a:prstGeom>
        <a:gradFill rotWithShape="0">
          <a:gsLst>
            <a:gs pos="0">
              <a:schemeClr val="accent5">
                <a:hueOff val="-5164477"/>
                <a:satOff val="-28223"/>
                <a:lumOff val="-4902"/>
                <a:alphaOff val="0"/>
                <a:tint val="98000"/>
                <a:lumMod val="100000"/>
              </a:schemeClr>
            </a:gs>
            <a:gs pos="100000">
              <a:schemeClr val="accent5">
                <a:hueOff val="-5164477"/>
                <a:satOff val="-28223"/>
                <a:lumOff val="-490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Diagnosis</a:t>
          </a:r>
          <a:r>
            <a:rPr lang="en-US" sz="2700" kern="1200" baseline="0" dirty="0"/>
            <a:t> is done with visual analysis</a:t>
          </a:r>
          <a:endParaRPr lang="en-US" sz="2700" kern="1200" dirty="0"/>
        </a:p>
      </dsp:txBody>
      <dsp:txXfrm>
        <a:off x="429113" y="2911417"/>
        <a:ext cx="8957271" cy="582222"/>
      </dsp:txXfrm>
    </dsp:sp>
    <dsp:sp modelId="{7677E5AF-A5D0-7E42-BC70-B0374F123A65}">
      <dsp:nvSpPr>
        <dsp:cNvPr id="0" name=""/>
        <dsp:cNvSpPr/>
      </dsp:nvSpPr>
      <dsp:spPr>
        <a:xfrm>
          <a:off x="65224" y="2838639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C01F8-CD95-C944-B72B-E9191D9F1377}">
      <dsp:nvSpPr>
        <dsp:cNvPr id="0" name=""/>
        <dsp:cNvSpPr/>
      </dsp:nvSpPr>
      <dsp:spPr>
        <a:xfrm>
          <a:off x="0" y="45767"/>
          <a:ext cx="4099947" cy="17341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Created a balanced dataset</a:t>
          </a:r>
        </a:p>
      </dsp:txBody>
      <dsp:txXfrm>
        <a:off x="84655" y="130422"/>
        <a:ext cx="3930637" cy="1564849"/>
      </dsp:txXfrm>
    </dsp:sp>
    <dsp:sp modelId="{1339BCFC-87C6-BF4A-8761-C9C3AB621D40}">
      <dsp:nvSpPr>
        <dsp:cNvPr id="0" name=""/>
        <dsp:cNvSpPr/>
      </dsp:nvSpPr>
      <dsp:spPr>
        <a:xfrm>
          <a:off x="0" y="1869206"/>
          <a:ext cx="4099947" cy="173415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Added horizontal flip images to No Tumor Class</a:t>
          </a:r>
        </a:p>
      </dsp:txBody>
      <dsp:txXfrm>
        <a:off x="84655" y="1953861"/>
        <a:ext cx="3930637" cy="15648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1423B-389D-0840-A840-CD131215E6AA}">
      <dsp:nvSpPr>
        <dsp:cNvPr id="0" name=""/>
        <dsp:cNvSpPr/>
      </dsp:nvSpPr>
      <dsp:spPr>
        <a:xfrm>
          <a:off x="0" y="47066"/>
          <a:ext cx="3706762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Brightened  Range of Images</a:t>
          </a:r>
        </a:p>
      </dsp:txBody>
      <dsp:txXfrm>
        <a:off x="60199" y="107265"/>
        <a:ext cx="3586364" cy="1112781"/>
      </dsp:txXfrm>
    </dsp:sp>
    <dsp:sp modelId="{EBA834E5-39ED-0748-9843-E78A668CB81B}">
      <dsp:nvSpPr>
        <dsp:cNvPr id="0" name=""/>
        <dsp:cNvSpPr/>
      </dsp:nvSpPr>
      <dsp:spPr>
        <a:xfrm>
          <a:off x="0" y="1369526"/>
          <a:ext cx="3706762" cy="12331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Brightened 0% to 60%</a:t>
          </a:r>
        </a:p>
      </dsp:txBody>
      <dsp:txXfrm>
        <a:off x="60199" y="1429725"/>
        <a:ext cx="3586364" cy="1112781"/>
      </dsp:txXfrm>
    </dsp:sp>
    <dsp:sp modelId="{D3E601F9-775B-6542-9F46-972D991B2A6C}">
      <dsp:nvSpPr>
        <dsp:cNvPr id="0" name=""/>
        <dsp:cNvSpPr/>
      </dsp:nvSpPr>
      <dsp:spPr>
        <a:xfrm>
          <a:off x="0" y="2691986"/>
          <a:ext cx="3706762" cy="12331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Doubled Image </a:t>
          </a:r>
          <a:r>
            <a:rPr lang="en-US" sz="3100" kern="1200" dirty="0" err="1"/>
            <a:t>DataSet</a:t>
          </a:r>
          <a:endParaRPr lang="en-US" sz="3100" kern="1200" dirty="0"/>
        </a:p>
      </dsp:txBody>
      <dsp:txXfrm>
        <a:off x="60199" y="2752185"/>
        <a:ext cx="3586364" cy="11127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2445-CCBE-6946-B8DE-1C62807E396B}">
      <dsp:nvSpPr>
        <dsp:cNvPr id="0" name=""/>
        <dsp:cNvSpPr/>
      </dsp:nvSpPr>
      <dsp:spPr>
        <a:xfrm>
          <a:off x="0" y="314583"/>
          <a:ext cx="1079824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Unaltered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Balanced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Brightened </a:t>
          </a:r>
        </a:p>
      </dsp:txBody>
      <dsp:txXfrm>
        <a:off x="0" y="314583"/>
        <a:ext cx="10798242" cy="1587600"/>
      </dsp:txXfrm>
    </dsp:sp>
    <dsp:sp modelId="{81D12DCF-5C52-B64D-8E94-1DC04E370D36}">
      <dsp:nvSpPr>
        <dsp:cNvPr id="0" name=""/>
        <dsp:cNvSpPr/>
      </dsp:nvSpPr>
      <dsp:spPr>
        <a:xfrm>
          <a:off x="539912" y="4623"/>
          <a:ext cx="7558769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Datasets</a:t>
          </a:r>
        </a:p>
      </dsp:txBody>
      <dsp:txXfrm>
        <a:off x="570174" y="34885"/>
        <a:ext cx="7498245" cy="559396"/>
      </dsp:txXfrm>
    </dsp:sp>
    <dsp:sp modelId="{087B0BA7-525F-5A4B-A85B-430C2F67A8A9}">
      <dsp:nvSpPr>
        <dsp:cNvPr id="0" name=""/>
        <dsp:cNvSpPr/>
      </dsp:nvSpPr>
      <dsp:spPr>
        <a:xfrm>
          <a:off x="0" y="2325543"/>
          <a:ext cx="10798242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Simple CNN with 2 Convolutional Layers and </a:t>
          </a:r>
          <a:r>
            <a:rPr lang="en-US" sz="2100" kern="1200" dirty="0" err="1"/>
            <a:t>MaxPooling</a:t>
          </a:r>
          <a:endParaRPr lang="en-US" sz="2100" kern="1200" dirty="0"/>
        </a:p>
      </dsp:txBody>
      <dsp:txXfrm>
        <a:off x="0" y="2325543"/>
        <a:ext cx="10798242" cy="893025"/>
      </dsp:txXfrm>
    </dsp:sp>
    <dsp:sp modelId="{8A5DA0A4-B030-5C4C-86E1-CF02913367EE}">
      <dsp:nvSpPr>
        <dsp:cNvPr id="0" name=""/>
        <dsp:cNvSpPr/>
      </dsp:nvSpPr>
      <dsp:spPr>
        <a:xfrm>
          <a:off x="539912" y="2015583"/>
          <a:ext cx="7558769" cy="619920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Baseline Models</a:t>
          </a:r>
        </a:p>
      </dsp:txBody>
      <dsp:txXfrm>
        <a:off x="570174" y="2045845"/>
        <a:ext cx="7498245" cy="559396"/>
      </dsp:txXfrm>
    </dsp:sp>
    <dsp:sp modelId="{D3CD4A8A-31EF-9747-8784-5F24C8E91A3D}">
      <dsp:nvSpPr>
        <dsp:cNvPr id="0" name=""/>
        <dsp:cNvSpPr/>
      </dsp:nvSpPr>
      <dsp:spPr>
        <a:xfrm>
          <a:off x="0" y="3641928"/>
          <a:ext cx="1079824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Experimental CNN 1 with 3 Convolutional layers, 1 </a:t>
          </a:r>
          <a:r>
            <a:rPr lang="en-US" sz="2100" kern="1200" dirty="0" err="1"/>
            <a:t>MaxPooling</a:t>
          </a:r>
          <a:r>
            <a:rPr lang="en-US" sz="2100" kern="1200" dirty="0"/>
            <a:t> 2 </a:t>
          </a:r>
          <a:r>
            <a:rPr lang="en-US" sz="2100" kern="1200" dirty="0" err="1"/>
            <a:t>AveragePooling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AlexNet</a:t>
          </a:r>
          <a:r>
            <a:rPr lang="en-US" sz="2100" kern="1200" dirty="0"/>
            <a:t> Architecture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Experimental CNN 2 with 4 Convolutional Layers, </a:t>
          </a:r>
          <a:r>
            <a:rPr lang="en-US" sz="2100" kern="1200" dirty="0" err="1"/>
            <a:t>MaxPooling</a:t>
          </a:r>
          <a:r>
            <a:rPr lang="en-US" sz="2100" kern="1200" dirty="0"/>
            <a:t> and dropout</a:t>
          </a:r>
        </a:p>
      </dsp:txBody>
      <dsp:txXfrm>
        <a:off x="0" y="3641928"/>
        <a:ext cx="10798242" cy="1587600"/>
      </dsp:txXfrm>
    </dsp:sp>
    <dsp:sp modelId="{A3FC7051-6CB9-4A4C-9C7E-7B8E1D45168A}">
      <dsp:nvSpPr>
        <dsp:cNvPr id="0" name=""/>
        <dsp:cNvSpPr/>
      </dsp:nvSpPr>
      <dsp:spPr>
        <a:xfrm>
          <a:off x="539912" y="3331968"/>
          <a:ext cx="7558769" cy="61992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Complex CNN</a:t>
          </a:r>
        </a:p>
      </dsp:txBody>
      <dsp:txXfrm>
        <a:off x="570174" y="3362230"/>
        <a:ext cx="7498245" cy="5593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70BD9-4E65-8B49-A2FF-2128584CA943}">
      <dsp:nvSpPr>
        <dsp:cNvPr id="0" name=""/>
        <dsp:cNvSpPr/>
      </dsp:nvSpPr>
      <dsp:spPr>
        <a:xfrm>
          <a:off x="0" y="19364"/>
          <a:ext cx="4351283" cy="182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Accuracy: 70%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Recall: 69%</a:t>
          </a:r>
        </a:p>
      </dsp:txBody>
      <dsp:txXfrm>
        <a:off x="89099" y="108463"/>
        <a:ext cx="4173085" cy="1647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41CC0-77DB-A745-B698-61C39D428972}">
      <dsp:nvSpPr>
        <dsp:cNvPr id="0" name=""/>
        <dsp:cNvSpPr/>
      </dsp:nvSpPr>
      <dsp:spPr>
        <a:xfrm>
          <a:off x="0" y="0"/>
          <a:ext cx="3631872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Accuracy: 67.5%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Recall: 60%</a:t>
          </a:r>
        </a:p>
      </dsp:txBody>
      <dsp:txXfrm>
        <a:off x="75734" y="75734"/>
        <a:ext cx="3480404" cy="13999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44B11-4D28-794C-90B2-487A281D65C3}">
      <dsp:nvSpPr>
        <dsp:cNvPr id="0" name=""/>
        <dsp:cNvSpPr/>
      </dsp:nvSpPr>
      <dsp:spPr>
        <a:xfrm>
          <a:off x="0" y="451887"/>
          <a:ext cx="1013142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Difficulty classifying Glioma and Pituitary Tumors</a:t>
          </a:r>
        </a:p>
      </dsp:txBody>
      <dsp:txXfrm>
        <a:off x="0" y="451887"/>
        <a:ext cx="10131425" cy="1020600"/>
      </dsp:txXfrm>
    </dsp:sp>
    <dsp:sp modelId="{FDE33983-0001-9549-8132-AC4C1074BE20}">
      <dsp:nvSpPr>
        <dsp:cNvPr id="0" name=""/>
        <dsp:cNvSpPr/>
      </dsp:nvSpPr>
      <dsp:spPr>
        <a:xfrm>
          <a:off x="506571" y="97647"/>
          <a:ext cx="709199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Highest Accuracy 70% and Highest Recall 69%</a:t>
          </a:r>
        </a:p>
      </dsp:txBody>
      <dsp:txXfrm>
        <a:off x="541156" y="132232"/>
        <a:ext cx="7022827" cy="639310"/>
      </dsp:txXfrm>
    </dsp:sp>
    <dsp:sp modelId="{1293832E-F295-3942-851E-DD02F7FBCF92}">
      <dsp:nvSpPr>
        <dsp:cNvPr id="0" name=""/>
        <dsp:cNvSpPr/>
      </dsp:nvSpPr>
      <dsp:spPr>
        <a:xfrm>
          <a:off x="0" y="1956327"/>
          <a:ext cx="10131425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Highest True Positives for Pituitary Tumors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Interesting False negatives for Meningiomas and no tumor class</a:t>
          </a:r>
        </a:p>
      </dsp:txBody>
      <dsp:txXfrm>
        <a:off x="0" y="1956327"/>
        <a:ext cx="10131425" cy="1398600"/>
      </dsp:txXfrm>
    </dsp:sp>
    <dsp:sp modelId="{1BF60063-D092-F743-BE0F-362BE3E0529F}">
      <dsp:nvSpPr>
        <dsp:cNvPr id="0" name=""/>
        <dsp:cNvSpPr/>
      </dsp:nvSpPr>
      <dsp:spPr>
        <a:xfrm>
          <a:off x="506571" y="1602087"/>
          <a:ext cx="7091997" cy="708480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Brightened Data: Lower Metrics Better Positives</a:t>
          </a:r>
        </a:p>
      </dsp:txBody>
      <dsp:txXfrm>
        <a:off x="541156" y="1636672"/>
        <a:ext cx="7022827" cy="639310"/>
      </dsp:txXfrm>
    </dsp:sp>
    <dsp:sp modelId="{31A5909B-BFF4-5A4F-8624-1DAD5E17019A}">
      <dsp:nvSpPr>
        <dsp:cNvPr id="0" name=""/>
        <dsp:cNvSpPr/>
      </dsp:nvSpPr>
      <dsp:spPr>
        <a:xfrm>
          <a:off x="0" y="3838767"/>
          <a:ext cx="10131425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Further augmentation may be needed to boost glioma classification </a:t>
          </a:r>
        </a:p>
      </dsp:txBody>
      <dsp:txXfrm>
        <a:off x="0" y="3838767"/>
        <a:ext cx="10131425" cy="1360800"/>
      </dsp:txXfrm>
    </dsp:sp>
    <dsp:sp modelId="{E11CCD02-C46F-534E-B7CD-B4A2B6A70AB9}">
      <dsp:nvSpPr>
        <dsp:cNvPr id="0" name=""/>
        <dsp:cNvSpPr/>
      </dsp:nvSpPr>
      <dsp:spPr>
        <a:xfrm>
          <a:off x="506571" y="3484527"/>
          <a:ext cx="7091997" cy="70848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Predicting on Asymmetry for Glioma</a:t>
          </a:r>
        </a:p>
      </dsp:txBody>
      <dsp:txXfrm>
        <a:off x="541156" y="3519112"/>
        <a:ext cx="7022827" cy="6393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8354B-65D6-8F41-A35F-B3F2312F2C24}">
      <dsp:nvSpPr>
        <dsp:cNvPr id="0" name=""/>
        <dsp:cNvSpPr/>
      </dsp:nvSpPr>
      <dsp:spPr>
        <a:xfrm>
          <a:off x="0" y="2547917"/>
          <a:ext cx="2532856" cy="8362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Tune</a:t>
          </a:r>
        </a:p>
      </dsp:txBody>
      <dsp:txXfrm>
        <a:off x="0" y="2547917"/>
        <a:ext cx="2532856" cy="836283"/>
      </dsp:txXfrm>
    </dsp:sp>
    <dsp:sp modelId="{0669BC89-3E15-1940-B698-636A351DF5BC}">
      <dsp:nvSpPr>
        <dsp:cNvPr id="0" name=""/>
        <dsp:cNvSpPr/>
      </dsp:nvSpPr>
      <dsp:spPr>
        <a:xfrm>
          <a:off x="2532856" y="2547917"/>
          <a:ext cx="7598568" cy="8362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Tune the AlexNet to address overfitting</a:t>
          </a:r>
        </a:p>
      </dsp:txBody>
      <dsp:txXfrm>
        <a:off x="2532856" y="2547917"/>
        <a:ext cx="7598568" cy="836283"/>
      </dsp:txXfrm>
    </dsp:sp>
    <dsp:sp modelId="{10ACFC4A-F8E3-914A-992C-0C9E095EBFA0}">
      <dsp:nvSpPr>
        <dsp:cNvPr id="0" name=""/>
        <dsp:cNvSpPr/>
      </dsp:nvSpPr>
      <dsp:spPr>
        <a:xfrm rot="10800000">
          <a:off x="0" y="1274257"/>
          <a:ext cx="2532856" cy="12862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Reduce</a:t>
          </a:r>
        </a:p>
      </dsp:txBody>
      <dsp:txXfrm rot="-10800000">
        <a:off x="0" y="1274257"/>
        <a:ext cx="2532856" cy="836032"/>
      </dsp:txXfrm>
    </dsp:sp>
    <dsp:sp modelId="{F9C83903-0BA3-5744-9390-112D8F617DAB}">
      <dsp:nvSpPr>
        <dsp:cNvPr id="0" name=""/>
        <dsp:cNvSpPr/>
      </dsp:nvSpPr>
      <dsp:spPr>
        <a:xfrm>
          <a:off x="2532856" y="1274257"/>
          <a:ext cx="7598568" cy="836032"/>
        </a:xfrm>
        <a:prstGeom prst="rect">
          <a:avLst/>
        </a:prstGeom>
        <a:solidFill>
          <a:schemeClr val="accent5">
            <a:tint val="40000"/>
            <a:alpha val="90000"/>
            <a:hueOff val="-2318099"/>
            <a:satOff val="-14966"/>
            <a:lumOff val="-98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2318099"/>
              <a:satOff val="-14966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Reduce Brightness Range for Brightened dataset and include darkened images</a:t>
          </a:r>
        </a:p>
      </dsp:txBody>
      <dsp:txXfrm>
        <a:off x="2532856" y="1274257"/>
        <a:ext cx="7598568" cy="836032"/>
      </dsp:txXfrm>
    </dsp:sp>
    <dsp:sp modelId="{0A1BCA10-5DDA-F246-A98A-CE1CE0B22FF6}">
      <dsp:nvSpPr>
        <dsp:cNvPr id="0" name=""/>
        <dsp:cNvSpPr/>
      </dsp:nvSpPr>
      <dsp:spPr>
        <a:xfrm rot="10800000">
          <a:off x="0" y="598"/>
          <a:ext cx="2532856" cy="12862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Zoom and Flip</a:t>
          </a:r>
        </a:p>
      </dsp:txBody>
      <dsp:txXfrm rot="-10800000">
        <a:off x="0" y="598"/>
        <a:ext cx="2532856" cy="836032"/>
      </dsp:txXfrm>
    </dsp:sp>
    <dsp:sp modelId="{5F60ACD9-5125-D248-BA5F-2739FBE5FF3F}">
      <dsp:nvSpPr>
        <dsp:cNvPr id="0" name=""/>
        <dsp:cNvSpPr/>
      </dsp:nvSpPr>
      <dsp:spPr>
        <a:xfrm>
          <a:off x="2532856" y="598"/>
          <a:ext cx="7598568" cy="836032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636198"/>
              <a:satOff val="-29933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Zoom and Flip glioma images with image augmentation</a:t>
          </a:r>
        </a:p>
      </dsp:txBody>
      <dsp:txXfrm>
        <a:off x="2532856" y="598"/>
        <a:ext cx="7598568" cy="836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E83C7-BBF4-A047-8765-8B9DB39A10CA}">
      <dsp:nvSpPr>
        <dsp:cNvPr id="0" name=""/>
        <dsp:cNvSpPr/>
      </dsp:nvSpPr>
      <dsp:spPr>
        <a:xfrm>
          <a:off x="2968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Hundreds of Images produced for each patient</a:t>
          </a:r>
        </a:p>
      </dsp:txBody>
      <dsp:txXfrm>
        <a:off x="2968" y="1296799"/>
        <a:ext cx="2354764" cy="1978002"/>
      </dsp:txXfrm>
    </dsp:sp>
    <dsp:sp modelId="{BDD62764-65B8-5E44-9632-7BA60611A29C}">
      <dsp:nvSpPr>
        <dsp:cNvPr id="0" name=""/>
        <dsp:cNvSpPr/>
      </dsp:nvSpPr>
      <dsp:spPr>
        <a:xfrm>
          <a:off x="685849" y="373731"/>
          <a:ext cx="989001" cy="989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30685" y="518567"/>
        <a:ext cx="699329" cy="699329"/>
      </dsp:txXfrm>
    </dsp:sp>
    <dsp:sp modelId="{7D92A0C3-5FE6-A642-BF4D-B570DFC8BA59}">
      <dsp:nvSpPr>
        <dsp:cNvPr id="0" name=""/>
        <dsp:cNvSpPr/>
      </dsp:nvSpPr>
      <dsp:spPr>
        <a:xfrm>
          <a:off x="2968" y="3340662"/>
          <a:ext cx="2354764" cy="72"/>
        </a:xfrm>
        <a:prstGeom prst="rect">
          <a:avLst/>
        </a:prstGeom>
        <a:solidFill>
          <a:schemeClr val="accent5">
            <a:hueOff val="-737782"/>
            <a:satOff val="-4032"/>
            <a:lumOff val="-700"/>
            <a:alphaOff val="0"/>
          </a:schemeClr>
        </a:solidFill>
        <a:ln w="19050" cap="rnd" cmpd="sng" algn="ctr">
          <a:solidFill>
            <a:schemeClr val="accent5">
              <a:hueOff val="-737782"/>
              <a:satOff val="-4032"/>
              <a:lumOff val="-7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33E-0CAE-2D45-AF13-E3FC8E994C88}">
      <dsp:nvSpPr>
        <dsp:cNvPr id="0" name=""/>
        <dsp:cNvSpPr/>
      </dsp:nvSpPr>
      <dsp:spPr>
        <a:xfrm>
          <a:off x="2593209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1545400"/>
            <a:satOff val="-9978"/>
            <a:lumOff val="-65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545400"/>
              <a:satOff val="-9978"/>
              <a:lumOff val="-6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Images require visual analysis from multiple experts  </a:t>
          </a:r>
        </a:p>
      </dsp:txBody>
      <dsp:txXfrm>
        <a:off x="2593209" y="1296799"/>
        <a:ext cx="2354764" cy="1978002"/>
      </dsp:txXfrm>
    </dsp:sp>
    <dsp:sp modelId="{3ED2663A-F6D4-1648-8052-6E849E997032}">
      <dsp:nvSpPr>
        <dsp:cNvPr id="0" name=""/>
        <dsp:cNvSpPr/>
      </dsp:nvSpPr>
      <dsp:spPr>
        <a:xfrm>
          <a:off x="3276091" y="373731"/>
          <a:ext cx="989001" cy="989001"/>
        </a:xfrm>
        <a:prstGeom prst="ellipse">
          <a:avLst/>
        </a:prstGeom>
        <a:solidFill>
          <a:schemeClr val="accent5">
            <a:hueOff val="-1475565"/>
            <a:satOff val="-8064"/>
            <a:lumOff val="-1401"/>
            <a:alphaOff val="0"/>
          </a:schemeClr>
        </a:solidFill>
        <a:ln w="19050" cap="rnd" cmpd="sng" algn="ctr">
          <a:solidFill>
            <a:schemeClr val="accent5">
              <a:hueOff val="-1475565"/>
              <a:satOff val="-8064"/>
              <a:lumOff val="-14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20927" y="518567"/>
        <a:ext cx="699329" cy="699329"/>
      </dsp:txXfrm>
    </dsp:sp>
    <dsp:sp modelId="{F303142F-F4DE-C244-99B1-0F08318D4954}">
      <dsp:nvSpPr>
        <dsp:cNvPr id="0" name=""/>
        <dsp:cNvSpPr/>
      </dsp:nvSpPr>
      <dsp:spPr>
        <a:xfrm>
          <a:off x="2593209" y="3340662"/>
          <a:ext cx="2354764" cy="72"/>
        </a:xfrm>
        <a:prstGeom prst="rect">
          <a:avLst/>
        </a:prstGeom>
        <a:solidFill>
          <a:schemeClr val="accent5">
            <a:hueOff val="-2213347"/>
            <a:satOff val="-12096"/>
            <a:lumOff val="-2101"/>
            <a:alphaOff val="0"/>
          </a:schemeClr>
        </a:solidFill>
        <a:ln w="19050" cap="rnd" cmpd="sng" algn="ctr">
          <a:solidFill>
            <a:schemeClr val="accent5">
              <a:hueOff val="-2213347"/>
              <a:satOff val="-12096"/>
              <a:lumOff val="-21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063C1-8F4C-8446-AC5E-1F351C614C40}">
      <dsp:nvSpPr>
        <dsp:cNvPr id="0" name=""/>
        <dsp:cNvSpPr/>
      </dsp:nvSpPr>
      <dsp:spPr>
        <a:xfrm>
          <a:off x="5183450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3090799"/>
            <a:satOff val="-19955"/>
            <a:lumOff val="-130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3090799"/>
              <a:satOff val="-19955"/>
              <a:lumOff val="-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analysis is not globally accessible </a:t>
          </a:r>
        </a:p>
      </dsp:txBody>
      <dsp:txXfrm>
        <a:off x="5183450" y="1296799"/>
        <a:ext cx="2354764" cy="1978002"/>
      </dsp:txXfrm>
    </dsp:sp>
    <dsp:sp modelId="{4528E2DA-C35A-9649-89A8-622628021977}">
      <dsp:nvSpPr>
        <dsp:cNvPr id="0" name=""/>
        <dsp:cNvSpPr/>
      </dsp:nvSpPr>
      <dsp:spPr>
        <a:xfrm>
          <a:off x="5866332" y="373731"/>
          <a:ext cx="989001" cy="989001"/>
        </a:xfrm>
        <a:prstGeom prst="ellipse">
          <a:avLst/>
        </a:prstGeom>
        <a:solidFill>
          <a:schemeClr val="accent5">
            <a:hueOff val="-2951130"/>
            <a:satOff val="-16127"/>
            <a:lumOff val="-2801"/>
            <a:alphaOff val="0"/>
          </a:schemeClr>
        </a:solidFill>
        <a:ln w="19050" cap="rnd" cmpd="sng" algn="ctr">
          <a:solidFill>
            <a:schemeClr val="accent5">
              <a:hueOff val="-2951130"/>
              <a:satOff val="-16127"/>
              <a:lumOff val="-2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11168" y="518567"/>
        <a:ext cx="699329" cy="699329"/>
      </dsp:txXfrm>
    </dsp:sp>
    <dsp:sp modelId="{936BFCBF-FDDB-7C46-BAB2-91C45D6366A0}">
      <dsp:nvSpPr>
        <dsp:cNvPr id="0" name=""/>
        <dsp:cNvSpPr/>
      </dsp:nvSpPr>
      <dsp:spPr>
        <a:xfrm>
          <a:off x="5183450" y="3340662"/>
          <a:ext cx="2354764" cy="72"/>
        </a:xfrm>
        <a:prstGeom prst="rect">
          <a:avLst/>
        </a:prstGeom>
        <a:solidFill>
          <a:schemeClr val="accent5">
            <a:hueOff val="-3688912"/>
            <a:satOff val="-20159"/>
            <a:lumOff val="-3501"/>
            <a:alphaOff val="0"/>
          </a:schemeClr>
        </a:solidFill>
        <a:ln w="19050" cap="rnd" cmpd="sng" algn="ctr">
          <a:solidFill>
            <a:schemeClr val="accent5">
              <a:hueOff val="-3688912"/>
              <a:satOff val="-20159"/>
              <a:lumOff val="-35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098D1-3522-6845-92EA-CBE77930EA4D}">
      <dsp:nvSpPr>
        <dsp:cNvPr id="0" name=""/>
        <dsp:cNvSpPr/>
      </dsp:nvSpPr>
      <dsp:spPr>
        <a:xfrm>
          <a:off x="7773692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636198"/>
              <a:satOff val="-29933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Human Error </a:t>
          </a:r>
        </a:p>
      </dsp:txBody>
      <dsp:txXfrm>
        <a:off x="7773692" y="1296799"/>
        <a:ext cx="2354764" cy="1978002"/>
      </dsp:txXfrm>
    </dsp:sp>
    <dsp:sp modelId="{ED91780B-E8E9-7F43-8A8C-17BC45647511}">
      <dsp:nvSpPr>
        <dsp:cNvPr id="0" name=""/>
        <dsp:cNvSpPr/>
      </dsp:nvSpPr>
      <dsp:spPr>
        <a:xfrm>
          <a:off x="8456573" y="373731"/>
          <a:ext cx="989001" cy="989001"/>
        </a:xfrm>
        <a:prstGeom prst="ellipse">
          <a:avLst/>
        </a:prstGeom>
        <a:solidFill>
          <a:schemeClr val="accent5">
            <a:hueOff val="-4426695"/>
            <a:satOff val="-24191"/>
            <a:lumOff val="-4202"/>
            <a:alphaOff val="0"/>
          </a:schemeClr>
        </a:solidFill>
        <a:ln w="19050" cap="rnd" cmpd="sng" algn="ctr">
          <a:solidFill>
            <a:schemeClr val="accent5">
              <a:hueOff val="-4426695"/>
              <a:satOff val="-24191"/>
              <a:lumOff val="-4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601409" y="518567"/>
        <a:ext cx="699329" cy="699329"/>
      </dsp:txXfrm>
    </dsp:sp>
    <dsp:sp modelId="{CD4B0712-122B-1A43-95DC-66A6A979EB3F}">
      <dsp:nvSpPr>
        <dsp:cNvPr id="0" name=""/>
        <dsp:cNvSpPr/>
      </dsp:nvSpPr>
      <dsp:spPr>
        <a:xfrm>
          <a:off x="7773692" y="3340662"/>
          <a:ext cx="2354764" cy="72"/>
        </a:xfrm>
        <a:prstGeom prst="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16AC5-21CC-764C-A76D-77E95B4D630C}">
      <dsp:nvSpPr>
        <dsp:cNvPr id="0" name=""/>
        <dsp:cNvSpPr/>
      </dsp:nvSpPr>
      <dsp:spPr>
        <a:xfrm>
          <a:off x="-4278227" y="-656351"/>
          <a:ext cx="5097302" cy="5097302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31B23-1506-7748-8122-F294033523B4}">
      <dsp:nvSpPr>
        <dsp:cNvPr id="0" name=""/>
        <dsp:cNvSpPr/>
      </dsp:nvSpPr>
      <dsp:spPr>
        <a:xfrm>
          <a:off x="526756" y="378460"/>
          <a:ext cx="9425106" cy="75692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the key features of our tumor classes?</a:t>
          </a:r>
        </a:p>
      </dsp:txBody>
      <dsp:txXfrm>
        <a:off x="526756" y="378460"/>
        <a:ext cx="9425106" cy="756920"/>
      </dsp:txXfrm>
    </dsp:sp>
    <dsp:sp modelId="{C5F64B09-F2D9-7E44-917B-AD605AEAE182}">
      <dsp:nvSpPr>
        <dsp:cNvPr id="0" name=""/>
        <dsp:cNvSpPr/>
      </dsp:nvSpPr>
      <dsp:spPr>
        <a:xfrm>
          <a:off x="53681" y="28384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D61B7-35E9-7444-B44D-5CA50178985A}">
      <dsp:nvSpPr>
        <dsp:cNvPr id="0" name=""/>
        <dsp:cNvSpPr/>
      </dsp:nvSpPr>
      <dsp:spPr>
        <a:xfrm>
          <a:off x="801896" y="1513840"/>
          <a:ext cx="9149965" cy="756920"/>
        </a:xfrm>
        <a:prstGeom prst="rect">
          <a:avLst/>
        </a:prstGeom>
        <a:gradFill rotWithShape="0">
          <a:gsLst>
            <a:gs pos="0">
              <a:schemeClr val="accent5">
                <a:hueOff val="-2582238"/>
                <a:satOff val="-14111"/>
                <a:lumOff val="-2451"/>
                <a:alphaOff val="0"/>
                <a:tint val="98000"/>
                <a:lumMod val="100000"/>
              </a:schemeClr>
            </a:gs>
            <a:gs pos="100000">
              <a:schemeClr val="accent5">
                <a:hueOff val="-2582238"/>
                <a:satOff val="-14111"/>
                <a:lumOff val="-245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 We Create a Model to Classify the different tumor types?</a:t>
          </a:r>
        </a:p>
      </dsp:txBody>
      <dsp:txXfrm>
        <a:off x="801896" y="1513840"/>
        <a:ext cx="9149965" cy="756920"/>
      </dsp:txXfrm>
    </dsp:sp>
    <dsp:sp modelId="{F217F98A-5798-EA43-87E8-9515E60CFDE9}">
      <dsp:nvSpPr>
        <dsp:cNvPr id="0" name=""/>
        <dsp:cNvSpPr/>
      </dsp:nvSpPr>
      <dsp:spPr>
        <a:xfrm>
          <a:off x="328821" y="141922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13898-316C-EA4B-B47D-1A148D45DE76}">
      <dsp:nvSpPr>
        <dsp:cNvPr id="0" name=""/>
        <dsp:cNvSpPr/>
      </dsp:nvSpPr>
      <dsp:spPr>
        <a:xfrm>
          <a:off x="526756" y="2649219"/>
          <a:ext cx="9425106" cy="756920"/>
        </a:xfrm>
        <a:prstGeom prst="rect">
          <a:avLst/>
        </a:prstGeom>
        <a:gradFill rotWithShape="0">
          <a:gsLst>
            <a:gs pos="0">
              <a:schemeClr val="accent5">
                <a:hueOff val="-5164477"/>
                <a:satOff val="-28223"/>
                <a:lumOff val="-4902"/>
                <a:alphaOff val="0"/>
                <a:tint val="98000"/>
                <a:lumMod val="100000"/>
              </a:schemeClr>
            </a:gs>
            <a:gs pos="100000">
              <a:schemeClr val="accent5">
                <a:hueOff val="-5164477"/>
                <a:satOff val="-28223"/>
                <a:lumOff val="-490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Model and Method best reduces false negatives?</a:t>
          </a:r>
        </a:p>
      </dsp:txBody>
      <dsp:txXfrm>
        <a:off x="526756" y="2649219"/>
        <a:ext cx="9425106" cy="756920"/>
      </dsp:txXfrm>
    </dsp:sp>
    <dsp:sp modelId="{E62215D9-20F4-EC43-837D-460BB7AD2ABF}">
      <dsp:nvSpPr>
        <dsp:cNvPr id="0" name=""/>
        <dsp:cNvSpPr/>
      </dsp:nvSpPr>
      <dsp:spPr>
        <a:xfrm>
          <a:off x="53681" y="255460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C69BB-9E4F-174F-8E2A-390A22C35582}">
      <dsp:nvSpPr>
        <dsp:cNvPr id="0" name=""/>
        <dsp:cNvSpPr/>
      </dsp:nvSpPr>
      <dsp:spPr>
        <a:xfrm>
          <a:off x="3464842" y="5001542"/>
          <a:ext cx="557204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ED720-2086-0F4B-A553-DD918224486E}">
      <dsp:nvSpPr>
        <dsp:cNvPr id="0" name=""/>
        <dsp:cNvSpPr/>
      </dsp:nvSpPr>
      <dsp:spPr>
        <a:xfrm>
          <a:off x="3464842" y="4061691"/>
          <a:ext cx="4708594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666E-A2DE-194A-BEFA-7DBF7403BC63}">
      <dsp:nvSpPr>
        <dsp:cNvPr id="0" name=""/>
        <dsp:cNvSpPr/>
      </dsp:nvSpPr>
      <dsp:spPr>
        <a:xfrm>
          <a:off x="3464842" y="2748100"/>
          <a:ext cx="4396959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3DB6D-30C0-B143-B6CC-DC09EA04FAD0}">
      <dsp:nvSpPr>
        <dsp:cNvPr id="0" name=""/>
        <dsp:cNvSpPr/>
      </dsp:nvSpPr>
      <dsp:spPr>
        <a:xfrm>
          <a:off x="3464842" y="1434508"/>
          <a:ext cx="4708594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9BB08-998C-1540-B2CB-AE42B168EF67}">
      <dsp:nvSpPr>
        <dsp:cNvPr id="0" name=""/>
        <dsp:cNvSpPr/>
      </dsp:nvSpPr>
      <dsp:spPr>
        <a:xfrm>
          <a:off x="3464842" y="494658"/>
          <a:ext cx="557204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DEAFA-4625-614B-914A-CCCA57304A92}">
      <dsp:nvSpPr>
        <dsp:cNvPr id="0" name=""/>
        <dsp:cNvSpPr/>
      </dsp:nvSpPr>
      <dsp:spPr>
        <a:xfrm>
          <a:off x="0" y="0"/>
          <a:ext cx="5496200" cy="54962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contourW="25400" prstMaterial="plastic">
          <a:bevelT w="171450" h="273050"/>
          <a:bevelB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89703A-B747-3E4C-8C1B-0B498BF07D14}">
      <dsp:nvSpPr>
        <dsp:cNvPr id="0" name=""/>
        <dsp:cNvSpPr/>
      </dsp:nvSpPr>
      <dsp:spPr>
        <a:xfrm>
          <a:off x="1706058" y="2918482"/>
          <a:ext cx="3517568" cy="181374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706058" y="2918482"/>
        <a:ext cx="3517568" cy="1813746"/>
      </dsp:txXfrm>
    </dsp:sp>
    <dsp:sp modelId="{EDF78CCA-7D15-9642-B352-72F1C63148AF}">
      <dsp:nvSpPr>
        <dsp:cNvPr id="0" name=""/>
        <dsp:cNvSpPr/>
      </dsp:nvSpPr>
      <dsp:spPr>
        <a:xfrm>
          <a:off x="8581552" y="0"/>
          <a:ext cx="1260596" cy="93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CB13F6-D879-6F44-8786-EA58AE099D9A}">
      <dsp:nvSpPr>
        <dsp:cNvPr id="0" name=""/>
        <dsp:cNvSpPr/>
      </dsp:nvSpPr>
      <dsp:spPr>
        <a:xfrm>
          <a:off x="9531548" y="0"/>
          <a:ext cx="259312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9531548" y="0"/>
        <a:ext cx="259312" cy="989316"/>
      </dsp:txXfrm>
    </dsp:sp>
    <dsp:sp modelId="{47F5DCFB-6198-8B4B-BF07-6941744356A3}">
      <dsp:nvSpPr>
        <dsp:cNvPr id="0" name=""/>
        <dsp:cNvSpPr/>
      </dsp:nvSpPr>
      <dsp:spPr>
        <a:xfrm>
          <a:off x="7447843" y="905540"/>
          <a:ext cx="3543868" cy="989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3BD722-60A2-A14D-A78E-518799EE2434}">
      <dsp:nvSpPr>
        <dsp:cNvPr id="0" name=""/>
        <dsp:cNvSpPr/>
      </dsp:nvSpPr>
      <dsp:spPr>
        <a:xfrm>
          <a:off x="8668095" y="939850"/>
          <a:ext cx="345657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668095" y="939850"/>
        <a:ext cx="345657" cy="989316"/>
      </dsp:txXfrm>
    </dsp:sp>
    <dsp:sp modelId="{46FE0562-37C7-0D49-8014-BEDC7021172D}">
      <dsp:nvSpPr>
        <dsp:cNvPr id="0" name=""/>
        <dsp:cNvSpPr/>
      </dsp:nvSpPr>
      <dsp:spPr>
        <a:xfrm>
          <a:off x="7303017" y="1961663"/>
          <a:ext cx="2009538" cy="98931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FA296B-D0B5-F144-9675-3945AA54AE5A}">
      <dsp:nvSpPr>
        <dsp:cNvPr id="0" name=""/>
        <dsp:cNvSpPr/>
      </dsp:nvSpPr>
      <dsp:spPr>
        <a:xfrm>
          <a:off x="8356460" y="2253442"/>
          <a:ext cx="376821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356460" y="2253442"/>
        <a:ext cx="376821" cy="989316"/>
      </dsp:txXfrm>
    </dsp:sp>
    <dsp:sp modelId="{5BB73715-D5F6-284B-93A9-D8A02BBD4756}">
      <dsp:nvSpPr>
        <dsp:cNvPr id="0" name=""/>
        <dsp:cNvSpPr/>
      </dsp:nvSpPr>
      <dsp:spPr>
        <a:xfrm>
          <a:off x="8326489" y="3083475"/>
          <a:ext cx="1661605" cy="989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6D9FCA-9E0E-E140-8BFD-C2F3E67F6F73}">
      <dsp:nvSpPr>
        <dsp:cNvPr id="0" name=""/>
        <dsp:cNvSpPr/>
      </dsp:nvSpPr>
      <dsp:spPr>
        <a:xfrm>
          <a:off x="8668095" y="3567033"/>
          <a:ext cx="345657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668095" y="3567033"/>
        <a:ext cx="345657" cy="989316"/>
      </dsp:txXfrm>
    </dsp:sp>
    <dsp:sp modelId="{E72E4731-3F5D-DA42-B05E-AF08020BD47A}">
      <dsp:nvSpPr>
        <dsp:cNvPr id="0" name=""/>
        <dsp:cNvSpPr/>
      </dsp:nvSpPr>
      <dsp:spPr>
        <a:xfrm>
          <a:off x="7669131" y="4451106"/>
          <a:ext cx="3308589" cy="98931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FFCDFF-B637-FC4D-B1FE-FF06F04EE253}">
      <dsp:nvSpPr>
        <dsp:cNvPr id="0" name=""/>
        <dsp:cNvSpPr/>
      </dsp:nvSpPr>
      <dsp:spPr>
        <a:xfrm>
          <a:off x="9531548" y="4506884"/>
          <a:ext cx="259312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9531548" y="4506884"/>
        <a:ext cx="259312" cy="9893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D511C-27F6-6441-B214-504AAB4EABD2}">
      <dsp:nvSpPr>
        <dsp:cNvPr id="0" name=""/>
        <dsp:cNvSpPr/>
      </dsp:nvSpPr>
      <dsp:spPr>
        <a:xfrm>
          <a:off x="0" y="2746895"/>
          <a:ext cx="10131425" cy="9015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Four Classes</a:t>
          </a:r>
        </a:p>
      </dsp:txBody>
      <dsp:txXfrm>
        <a:off x="0" y="2746895"/>
        <a:ext cx="10131425" cy="486859"/>
      </dsp:txXfrm>
    </dsp:sp>
    <dsp:sp modelId="{3ED2DFF6-8BBE-374D-A1C6-A9B62FBE9378}">
      <dsp:nvSpPr>
        <dsp:cNvPr id="0" name=""/>
        <dsp:cNvSpPr/>
      </dsp:nvSpPr>
      <dsp:spPr>
        <a:xfrm>
          <a:off x="0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Glioma</a:t>
          </a:r>
        </a:p>
      </dsp:txBody>
      <dsp:txXfrm>
        <a:off x="0" y="3215723"/>
        <a:ext cx="2532856" cy="414732"/>
      </dsp:txXfrm>
    </dsp:sp>
    <dsp:sp modelId="{B8890B47-FF78-894D-BF01-3A80476B2401}">
      <dsp:nvSpPr>
        <dsp:cNvPr id="0" name=""/>
        <dsp:cNvSpPr/>
      </dsp:nvSpPr>
      <dsp:spPr>
        <a:xfrm>
          <a:off x="2532856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1545400"/>
            <a:satOff val="-9978"/>
            <a:lumOff val="-65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Meningioma</a:t>
          </a:r>
        </a:p>
      </dsp:txBody>
      <dsp:txXfrm>
        <a:off x="2532856" y="3215723"/>
        <a:ext cx="2532856" cy="414732"/>
      </dsp:txXfrm>
    </dsp:sp>
    <dsp:sp modelId="{5EB3C116-0FAA-7642-934A-52E09F297D28}">
      <dsp:nvSpPr>
        <dsp:cNvPr id="0" name=""/>
        <dsp:cNvSpPr/>
      </dsp:nvSpPr>
      <dsp:spPr>
        <a:xfrm>
          <a:off x="5065712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3090799"/>
            <a:satOff val="-19955"/>
            <a:lumOff val="-130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Tumor</a:t>
          </a:r>
        </a:p>
      </dsp:txBody>
      <dsp:txXfrm>
        <a:off x="5065712" y="3215723"/>
        <a:ext cx="2532856" cy="414732"/>
      </dsp:txXfrm>
    </dsp:sp>
    <dsp:sp modelId="{29F78608-B80D-9945-9491-63FAB71B3D18}">
      <dsp:nvSpPr>
        <dsp:cNvPr id="0" name=""/>
        <dsp:cNvSpPr/>
      </dsp:nvSpPr>
      <dsp:spPr>
        <a:xfrm>
          <a:off x="7598568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Pituitary</a:t>
          </a:r>
        </a:p>
      </dsp:txBody>
      <dsp:txXfrm>
        <a:off x="7598568" y="3215723"/>
        <a:ext cx="2532856" cy="414732"/>
      </dsp:txXfrm>
    </dsp:sp>
    <dsp:sp modelId="{348891F5-6D08-0D4A-B231-4A6DF6CE798C}">
      <dsp:nvSpPr>
        <dsp:cNvPr id="0" name=""/>
        <dsp:cNvSpPr/>
      </dsp:nvSpPr>
      <dsp:spPr>
        <a:xfrm rot="10800000">
          <a:off x="0" y="1373770"/>
          <a:ext cx="10131425" cy="1386649"/>
        </a:xfrm>
        <a:prstGeom prst="upArrowCallou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 and Test image files</a:t>
          </a:r>
        </a:p>
      </dsp:txBody>
      <dsp:txXfrm rot="10800000">
        <a:off x="0" y="1373770"/>
        <a:ext cx="10131425" cy="901003"/>
      </dsp:txXfrm>
    </dsp:sp>
    <dsp:sp modelId="{1AF33C77-6823-9840-B787-C840CA4B9AAE}">
      <dsp:nvSpPr>
        <dsp:cNvPr id="0" name=""/>
        <dsp:cNvSpPr/>
      </dsp:nvSpPr>
      <dsp:spPr>
        <a:xfrm rot="10800000">
          <a:off x="0" y="645"/>
          <a:ext cx="10131425" cy="1386649"/>
        </a:xfrm>
        <a:prstGeom prst="upArrowCallou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Kaggle Brain Tumor Image Dataset</a:t>
          </a:r>
        </a:p>
      </dsp:txBody>
      <dsp:txXfrm rot="10800000">
        <a:off x="0" y="645"/>
        <a:ext cx="10131425" cy="9010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9C50-DCCC-1041-9A7E-FC0E56DDF0A7}">
      <dsp:nvSpPr>
        <dsp:cNvPr id="0" name=""/>
        <dsp:cNvSpPr/>
      </dsp:nvSpPr>
      <dsp:spPr>
        <a:xfrm>
          <a:off x="0" y="417416"/>
          <a:ext cx="3706762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Cancer of Glial Cells</a:t>
          </a:r>
        </a:p>
      </dsp:txBody>
      <dsp:txXfrm>
        <a:off x="35125" y="452541"/>
        <a:ext cx="3636512" cy="649299"/>
      </dsp:txXfrm>
    </dsp:sp>
    <dsp:sp modelId="{CAA03987-C187-D643-9C5F-A761F6A5B39E}">
      <dsp:nvSpPr>
        <dsp:cNvPr id="0" name=""/>
        <dsp:cNvSpPr/>
      </dsp:nvSpPr>
      <dsp:spPr>
        <a:xfrm>
          <a:off x="0" y="1223366"/>
          <a:ext cx="3706762" cy="719549"/>
        </a:xfrm>
        <a:prstGeom prst="roundRect">
          <a:avLst/>
        </a:prstGeom>
        <a:solidFill>
          <a:schemeClr val="accent5">
            <a:hueOff val="-1721492"/>
            <a:satOff val="-9408"/>
            <a:lumOff val="-16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Asymmetry</a:t>
          </a:r>
          <a:endParaRPr lang="en-US" sz="3000" kern="1200" dirty="0"/>
        </a:p>
      </dsp:txBody>
      <dsp:txXfrm>
        <a:off x="35125" y="1258491"/>
        <a:ext cx="3636512" cy="649299"/>
      </dsp:txXfrm>
    </dsp:sp>
    <dsp:sp modelId="{7116975E-F17C-794F-A4FA-4986911B4DFF}">
      <dsp:nvSpPr>
        <dsp:cNvPr id="0" name=""/>
        <dsp:cNvSpPr/>
      </dsp:nvSpPr>
      <dsp:spPr>
        <a:xfrm>
          <a:off x="0" y="2029316"/>
          <a:ext cx="3706762" cy="719549"/>
        </a:xfrm>
        <a:prstGeom prst="roundRect">
          <a:avLst/>
        </a:prstGeom>
        <a:solidFill>
          <a:schemeClr val="accent5">
            <a:hueOff val="-3442985"/>
            <a:satOff val="-18815"/>
            <a:lumOff val="-32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Some Hyper intensive</a:t>
          </a:r>
        </a:p>
      </dsp:txBody>
      <dsp:txXfrm>
        <a:off x="35125" y="2064441"/>
        <a:ext cx="3636512" cy="649299"/>
      </dsp:txXfrm>
    </dsp:sp>
    <dsp:sp modelId="{18BEF35A-B26B-CF43-845E-7AAE806B6B4A}">
      <dsp:nvSpPr>
        <dsp:cNvPr id="0" name=""/>
        <dsp:cNvSpPr/>
      </dsp:nvSpPr>
      <dsp:spPr>
        <a:xfrm>
          <a:off x="0" y="2835266"/>
          <a:ext cx="3706762" cy="71954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Some isointense</a:t>
          </a:r>
        </a:p>
      </dsp:txBody>
      <dsp:txXfrm>
        <a:off x="35125" y="2870391"/>
        <a:ext cx="3636512" cy="649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AF6ED-E8C0-8D46-A8AA-2341EFADFE0A}">
      <dsp:nvSpPr>
        <dsp:cNvPr id="0" name=""/>
        <dsp:cNvSpPr/>
      </dsp:nvSpPr>
      <dsp:spPr>
        <a:xfrm>
          <a:off x="0" y="424422"/>
          <a:ext cx="3706762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Cancer in meninges</a:t>
          </a:r>
        </a:p>
      </dsp:txBody>
      <dsp:txXfrm>
        <a:off x="48481" y="472903"/>
        <a:ext cx="3609800" cy="896166"/>
      </dsp:txXfrm>
    </dsp:sp>
    <dsp:sp modelId="{5DA6A85F-0063-E744-8DAA-2DE49C57DE07}">
      <dsp:nvSpPr>
        <dsp:cNvPr id="0" name=""/>
        <dsp:cNvSpPr/>
      </dsp:nvSpPr>
      <dsp:spPr>
        <a:xfrm>
          <a:off x="0" y="1489551"/>
          <a:ext cx="3706762" cy="993128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Tumor is located between the brain and the skull</a:t>
          </a:r>
        </a:p>
      </dsp:txBody>
      <dsp:txXfrm>
        <a:off x="48481" y="1538032"/>
        <a:ext cx="3609800" cy="896166"/>
      </dsp:txXfrm>
    </dsp:sp>
    <dsp:sp modelId="{662FB113-92C0-8246-83D4-ACB298141203}">
      <dsp:nvSpPr>
        <dsp:cNvPr id="0" name=""/>
        <dsp:cNvSpPr/>
      </dsp:nvSpPr>
      <dsp:spPr>
        <a:xfrm>
          <a:off x="0" y="2554680"/>
          <a:ext cx="3706762" cy="993128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Hyperintense on MRI images</a:t>
          </a:r>
        </a:p>
      </dsp:txBody>
      <dsp:txXfrm>
        <a:off x="48481" y="2603161"/>
        <a:ext cx="3609800" cy="8961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0F8A0-C81B-8442-9E49-C2B97F69DE95}">
      <dsp:nvSpPr>
        <dsp:cNvPr id="0" name=""/>
        <dsp:cNvSpPr/>
      </dsp:nvSpPr>
      <dsp:spPr>
        <a:xfrm>
          <a:off x="0" y="47066"/>
          <a:ext cx="3706762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Tumor in the Pituitary gland</a:t>
          </a:r>
        </a:p>
      </dsp:txBody>
      <dsp:txXfrm>
        <a:off x="60199" y="107265"/>
        <a:ext cx="3586364" cy="1112781"/>
      </dsp:txXfrm>
    </dsp:sp>
    <dsp:sp modelId="{C5BF3B4C-BDFD-3248-A245-AE7D0C328869}">
      <dsp:nvSpPr>
        <dsp:cNvPr id="0" name=""/>
        <dsp:cNvSpPr/>
      </dsp:nvSpPr>
      <dsp:spPr>
        <a:xfrm>
          <a:off x="0" y="1369526"/>
          <a:ext cx="3706762" cy="12331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Same Location in every image</a:t>
          </a:r>
        </a:p>
      </dsp:txBody>
      <dsp:txXfrm>
        <a:off x="60199" y="1429725"/>
        <a:ext cx="3586364" cy="1112781"/>
      </dsp:txXfrm>
    </dsp:sp>
    <dsp:sp modelId="{EBFF89FD-D5AC-E247-8839-3F118F2FD8A4}">
      <dsp:nvSpPr>
        <dsp:cNvPr id="0" name=""/>
        <dsp:cNvSpPr/>
      </dsp:nvSpPr>
      <dsp:spPr>
        <a:xfrm>
          <a:off x="0" y="2691986"/>
          <a:ext cx="3706762" cy="12331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Hyper intensive</a:t>
          </a:r>
        </a:p>
      </dsp:txBody>
      <dsp:txXfrm>
        <a:off x="60199" y="2752185"/>
        <a:ext cx="3586364" cy="11127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38E-7285-EE41-B102-F551196AFCB2}">
      <dsp:nvSpPr>
        <dsp:cNvPr id="0" name=""/>
        <dsp:cNvSpPr/>
      </dsp:nvSpPr>
      <dsp:spPr>
        <a:xfrm>
          <a:off x="0" y="120956"/>
          <a:ext cx="3706762" cy="1151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Symmetrical </a:t>
          </a:r>
        </a:p>
      </dsp:txBody>
      <dsp:txXfrm>
        <a:off x="56201" y="177157"/>
        <a:ext cx="3594360" cy="1038877"/>
      </dsp:txXfrm>
    </dsp:sp>
    <dsp:sp modelId="{34AF4B39-AD95-DC4C-8FC1-E4C843C9C24E}">
      <dsp:nvSpPr>
        <dsp:cNvPr id="0" name=""/>
        <dsp:cNvSpPr/>
      </dsp:nvSpPr>
      <dsp:spPr>
        <a:xfrm>
          <a:off x="0" y="1410476"/>
          <a:ext cx="3706762" cy="11512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Isointense</a:t>
          </a:r>
        </a:p>
      </dsp:txBody>
      <dsp:txXfrm>
        <a:off x="56201" y="1466677"/>
        <a:ext cx="3594360" cy="1038877"/>
      </dsp:txXfrm>
    </dsp:sp>
    <dsp:sp modelId="{1B6110C2-1102-EB43-841B-C3DC1AA35FE9}">
      <dsp:nvSpPr>
        <dsp:cNvPr id="0" name=""/>
        <dsp:cNvSpPr/>
      </dsp:nvSpPr>
      <dsp:spPr>
        <a:xfrm>
          <a:off x="0" y="2699996"/>
          <a:ext cx="3706762" cy="11512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Control Class</a:t>
          </a:r>
        </a:p>
      </dsp:txBody>
      <dsp:txXfrm>
        <a:off x="56201" y="2756197"/>
        <a:ext cx="3594360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9232D-781F-8C42-8BB1-33D572710578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D6299-47FD-BD42-A62D-82F418E9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9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55A5808-3B61-48CC-92EF-85AC2E0DFA5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4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369057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59123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817906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27140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64562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87598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51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1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2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5579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bheyman702/Brain_tumor_classife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na2020.rsna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9262-D6BF-5E45-9DC1-38E452872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Classifying Brain Tumor Segmentation With CNN</a:t>
            </a:r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9CDA5D36-CABB-4B66-A6AE-98C32891C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6B2E1-1933-984A-96F7-D1318CD5A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dirty="0"/>
              <a:t>By  Jacob Heyman</a:t>
            </a:r>
          </a:p>
        </p:txBody>
      </p:sp>
      <p:sp>
        <p:nvSpPr>
          <p:cNvPr id="107" name="Freeform 14">
            <a:extLst>
              <a:ext uri="{FF2B5EF4-FFF2-40B4-BE49-F238E27FC236}">
                <a16:creationId xmlns:a16="http://schemas.microsoft.com/office/drawing/2014/main" id="{D3610325-2E01-4A10-9699-F3F047A5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603367D-E67B-4C5F-B32C-A4DCE175E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7CA7E52-2D3D-4A73-897A-26DDD937F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1C8991-ADCE-42D9-B956-AFFC4536C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A75D41-B910-4C91-B4BE-D4FB46A4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1570BA5-42E4-4D3E-A518-EA1F06E2E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C5901F9-B873-4903-9717-A43C760D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47C1BF2-F77A-47C2-9A0D-CC49E8B7C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FAE46F6-3AE4-477B-AEA3-11B074A8C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0A038F7-9DE7-4A90-976F-265DC39F4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AB583C2-FAE0-4D6A-AFD5-DD89396A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2A74C6-E21E-467A-B257-2B505400C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9DB7A5F-BE4E-48A6-8FD1-140BC738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C9C85FA-3456-477D-81BE-A3EB3959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BEC98F-AEC8-4B6C-976B-267E2E424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C16410C-2DB8-44BC-9A8B-412D647F5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1F5255-23E6-429D-907D-BB0D8DE0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AF50CA-9180-4E13-BEA7-F7D00C2AF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C069D2C-E4AD-4123-BD71-326C78310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D958AE-AD6D-4F3C-B158-89D96BCA0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5177CA3-31C7-4B83-ADD2-3E134D7ED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FF55632-4C25-474D-A467-2DB156C2D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300455-DEA8-43BC-8A82-AC73AB72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A0DCE2B-5A7B-411A-9BFD-9CF85117C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7456CD2-651D-40AD-842D-2763E4452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ECC08F9-CA6C-4861-BFD9-4EC8A1007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129ED64-1037-4D22-A49D-1A386DF49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3C2550-397B-40FA-AB0B-6DC5DC174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BF628F-72E5-4D37-9BB7-E749C094B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01C00F6-48F5-478D-8735-42A8CBB9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894B964-D6C8-4219-871B-16F63834A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8B5F16-FE81-461F-BF9B-BA90A2328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99FFA72-A8D7-4E27-9EA7-2A4FE0059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D14C873-96AC-4BBA-8DDC-202B32B0E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C47B3-DCF2-44C0-BE29-7A82FBCF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BDB1D8-88E3-4DDA-8EAB-BE8A7FA19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27351A6-002F-4F42-A3A2-B7525D443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6CA314-C827-4076-959B-4E9C7245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CCD13F-BB71-4B7A-811D-917B080A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01E49FC-E040-4D26-ABF7-303DA6780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B9282B3-B1A9-4A8B-AEE1-BACEC0F70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DC10BE6-BFCA-4E4F-B77D-218CD06F2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DC84183-5841-4B87-9A2C-CF2AC9972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742C9B-AE29-4445-B243-84B550891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C398CF4-01B7-41AB-9926-7E58D139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4155282-B603-49AB-BA9B-B78E2949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82CA815-891E-40AF-81C8-DFB4157D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6DAC98D-BE44-4ABA-BCF4-56775DCB6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5E4AFA3-3F0C-40B0-94EC-2D9339CA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3CA4E88-C418-452C-9D74-E356B528A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872687-B2DB-4538-A3D2-BC4580353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5CB7F4-FEAA-495F-893D-A28F8B608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0D480FF-7392-40FB-9A3E-5E2D15668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490509C-B09E-4642-8975-91BB4684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4F7D4DE-5DB4-458D-B9B4-38297AE79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D4F1B18-9CCF-41A3-BF2A-97D97456A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AAFD58E-86CB-4189-BD27-2939C3591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66A8561-E65D-4675-B448-0FA92CBD1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F49DE23-2BC7-4056-A75C-5CA0F8E24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D8C256C-D573-4B6F-92A9-23DBC5189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0286D0D-A1C1-4640-B8A9-2A842ED1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E270C88-6227-41FD-8459-3B74B1568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035D064-A6BD-495D-A380-45435595C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47B65C1-C657-492F-854E-E9F2382F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BD5ED32-5D83-42BA-B06B-2FCC5EDFF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8F1EC87-926B-4C53-A72F-801C0C5EF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9EA41EC-1758-4554-A707-6D35448A2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26B22D2-C2E2-4723-AE14-F19DFBB0B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9AEBD37-2AEB-4C71-B9B0-A65659682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EE3DECB-B2B9-4556-AF30-42D7B019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D37BD9-CB45-439F-823A-F639912D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6A752C-7054-4446-84CC-DED60E485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12337DE-B7CF-41C4-A4BA-B32E05239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2DC00D2-FF99-4E56-91C9-DAC23905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947083D-4ACF-478F-94DA-9038980D9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6FE15D-CDE5-49DB-91FD-B4599688D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778DB54-2246-4529-8D48-2081DD9C3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D10A58C-A6DC-4C2F-8CDD-D8ED7AFB4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342724-2DAE-453E-B79B-1C44334D3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C638F2B-13C6-4449-B7B0-846B57FF0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E8CB7FDF-6540-FE40-8DC2-699F3A15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1950839"/>
            <a:ext cx="5124328" cy="4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BAD7-A7A6-D24C-BEF9-8EDFC627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No Tumors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BBDF262-E122-A04F-BA7B-DA823295E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5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C50A8F-A59D-364C-9CDA-D3332D377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595945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605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F998-E62B-C241-8085-B6F13A48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sz="3300"/>
              <a:t>Data Augmentation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46069EE-F8F1-0448-9E3E-C7FCE30FC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327287"/>
              </p:ext>
            </p:extLst>
          </p:nvPr>
        </p:nvGraphicFramePr>
        <p:xfrm>
          <a:off x="1361187" y="2142067"/>
          <a:ext cx="4099947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9BAD63B-2BB1-F84E-871C-0B6A13716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234" y="626262"/>
            <a:ext cx="3815256" cy="276535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  <a:scene3d>
            <a:camera prst="orthographicFront"/>
            <a:lightRig rig="threePt" dir="t"/>
          </a:scene3d>
          <a:sp3d prstMaterial="matte"/>
        </p:spPr>
      </p:pic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8544AA66-3B8D-4C42-A5BC-895C9A85C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2233" y="3515716"/>
            <a:ext cx="3988579" cy="276535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636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647A-70F3-5341-A0BD-510DF2AB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 descr="A picture containing text, many, old, different&#10;&#10;Description automatically generated">
            <a:extLst>
              <a:ext uri="{FF2B5EF4-FFF2-40B4-BE49-F238E27FC236}">
                <a16:creationId xmlns:a16="http://schemas.microsoft.com/office/drawing/2014/main" id="{E8845B7B-4091-3A4A-9FD4-2B2A668C9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87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3107E4-2184-E640-9FE4-C212B0F7F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223991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601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5FC-5A38-A748-9D70-FF3D2E81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169164"/>
            <a:ext cx="10241280" cy="1234440"/>
          </a:xfrm>
        </p:spPr>
        <p:txBody>
          <a:bodyPr/>
          <a:lstStyle/>
          <a:p>
            <a:r>
              <a:rPr lang="en-US" dirty="0"/>
              <a:t>Modeling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040633-AC45-994A-B8BD-6F412C72F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289928"/>
              </p:ext>
            </p:extLst>
          </p:nvPr>
        </p:nvGraphicFramePr>
        <p:xfrm>
          <a:off x="788277" y="1292772"/>
          <a:ext cx="10798242" cy="523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00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4133-1712-A645-BD6D-89B3A1D8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0924"/>
            <a:ext cx="10131425" cy="1456267"/>
          </a:xfrm>
        </p:spPr>
        <p:txBody>
          <a:bodyPr/>
          <a:lstStyle/>
          <a:p>
            <a:r>
              <a:rPr lang="en-US" dirty="0"/>
              <a:t>Best Test Score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7FC7C67-7442-574B-A836-B6DD49184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9947"/>
            <a:ext cx="6631233" cy="5223057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CD0E7C0-0EBD-6D43-BFA5-C20097531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/>
          <a:stretch/>
        </p:blipFill>
        <p:spPr>
          <a:xfrm>
            <a:off x="7141464" y="297209"/>
            <a:ext cx="4477722" cy="378606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7CB5B-6FEB-AD43-9CAE-5AE1587D4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099921"/>
              </p:ext>
            </p:extLst>
          </p:nvPr>
        </p:nvGraphicFramePr>
        <p:xfrm>
          <a:off x="7204683" y="4716226"/>
          <a:ext cx="4351283" cy="184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277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F08-BDE0-0247-9D2E-7698C76B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9467"/>
            <a:ext cx="10131425" cy="1456267"/>
          </a:xfrm>
        </p:spPr>
        <p:txBody>
          <a:bodyPr/>
          <a:lstStyle/>
          <a:p>
            <a:r>
              <a:rPr lang="en-US" dirty="0"/>
              <a:t>Best TRUE POSITIVES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8FE1493-A345-A74D-BF60-BE1DD54D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689" y="444500"/>
            <a:ext cx="7879717" cy="6224314"/>
          </a:xfrm>
          <a:prstGeom prst="rect">
            <a:avLst/>
          </a:prstGeom>
        </p:spPr>
      </p:pic>
      <p:pic>
        <p:nvPicPr>
          <p:cNvPr id="12" name="Content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38B99C-D9D6-134A-BFEE-7A792F594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59028" y="357790"/>
            <a:ext cx="4441059" cy="3883134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10D36CB-CF52-E34B-8A43-6B8675E1CD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391479"/>
              </p:ext>
            </p:extLst>
          </p:nvPr>
        </p:nvGraphicFramePr>
        <p:xfrm>
          <a:off x="7672004" y="4619296"/>
          <a:ext cx="3631872" cy="157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602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C2BC-B51C-954D-A51A-F86B9203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738"/>
            <a:ext cx="10131425" cy="1456267"/>
          </a:xfrm>
        </p:spPr>
        <p:txBody>
          <a:bodyPr/>
          <a:lstStyle/>
          <a:p>
            <a:r>
              <a:rPr lang="en-US" dirty="0"/>
              <a:t>True Positive Glioma Key </a:t>
            </a:r>
            <a:r>
              <a:rPr lang="en-US" dirty="0" err="1"/>
              <a:t>Featrues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D758097-2491-854C-AFEF-9F4C8F5D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163" y="1214529"/>
            <a:ext cx="4623131" cy="471330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D604FBA-B349-8A4E-9EA0-EE45C101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32" y="1214529"/>
            <a:ext cx="4623131" cy="47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50A1-6600-C849-942F-63ACEE17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9467"/>
            <a:ext cx="10131425" cy="14562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759D102-B54B-C547-86E7-23A319238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696364"/>
              </p:ext>
            </p:extLst>
          </p:nvPr>
        </p:nvGraphicFramePr>
        <p:xfrm>
          <a:off x="685800" y="914400"/>
          <a:ext cx="10131425" cy="5297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992F-B3A6-044D-AC46-AA1D087C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5DB0EA6-B20A-4E14-A08B-0864220C6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23410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456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AD5E1-B695-5440-A02B-6D71A376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62C2-BE20-914E-B2D6-6199B09E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2000" dirty="0">
                <a:hlinkClick r:id="rId3"/>
              </a:rPr>
              <a:t>https://github.com/Jacobheyman702/Brain_tumor_classifer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https://rsna2020.rsna.org/</a:t>
            </a:r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</a:t>
            </a:r>
            <a:r>
              <a:rPr lang="en-US" sz="2000" dirty="0" err="1"/>
              <a:t>sartajbhuvaji</a:t>
            </a:r>
            <a:r>
              <a:rPr lang="en-US" sz="2000" dirty="0"/>
              <a:t>/brain-tumor-classification-</a:t>
            </a:r>
            <a:r>
              <a:rPr lang="en-US" sz="2000" dirty="0" err="1"/>
              <a:t>mri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026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7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FAABF-B5B4-7F43-9B06-28540FFD41FB}"/>
              </a:ext>
            </a:extLst>
          </p:cNvPr>
          <p:cNvSpPr txBox="1"/>
          <p:nvPr/>
        </p:nvSpPr>
        <p:spPr>
          <a:xfrm>
            <a:off x="1380067" y="838200"/>
            <a:ext cx="9437159" cy="1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700">
                <a:ln w="3175" cmpd="sng">
                  <a:noFill/>
                </a:ln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EB16334-A3D8-D847-B2A1-B43E2B9D1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1267"/>
              </p:ext>
            </p:extLst>
          </p:nvPr>
        </p:nvGraphicFramePr>
        <p:xfrm>
          <a:off x="1380067" y="2006601"/>
          <a:ext cx="9437159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472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3E57-8893-CE46-89E2-CA03DB2B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Business Problem 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D978DA-D950-5048-88B4-4698D286B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79169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43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BBB9F-7517-EA4F-93C2-24B5C2C1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0495E1-9156-074F-BE5C-C34326EAD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798813"/>
              </p:ext>
            </p:extLst>
          </p:nvPr>
        </p:nvGraphicFramePr>
        <p:xfrm>
          <a:off x="1380067" y="2006601"/>
          <a:ext cx="10002636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88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chemeClr val="bg2">
                <a:lumMod val="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F27-AC60-3142-86C3-38D9362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69164"/>
            <a:ext cx="10241280" cy="123444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2797E1-68DD-CE4C-BB82-37F880E0D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129656"/>
              </p:ext>
            </p:extLst>
          </p:nvPr>
        </p:nvGraphicFramePr>
        <p:xfrm>
          <a:off x="204952" y="1192636"/>
          <a:ext cx="11407928" cy="549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60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2818B-B7C9-CC43-941F-4DC0C3B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 err="1"/>
              <a:t>DAta</a:t>
            </a:r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0D72C0B-C96C-40FE-9A3B-ACD3055D77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273379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39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886-0672-7545-9064-FEFFBD8B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015" y="-169882"/>
            <a:ext cx="3957654" cy="1793729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Glioma Tumors</a:t>
            </a:r>
          </a:p>
        </p:txBody>
      </p:sp>
      <p:pic>
        <p:nvPicPr>
          <p:cNvPr id="5" name="Content Placeholder 4" descr="A picture containing text, many, bunch, several&#10;&#10;Description automatically generated">
            <a:extLst>
              <a:ext uri="{FF2B5EF4-FFF2-40B4-BE49-F238E27FC236}">
                <a16:creationId xmlns:a16="http://schemas.microsoft.com/office/drawing/2014/main" id="{6D7CBDD6-0537-B249-AA30-311FD479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" r="-2" b="634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517C3B-E0E2-654A-9FD8-07934E073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562665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422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1AD9-2A71-B84F-9571-234C2A22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Key Features </a:t>
            </a:r>
            <a:br>
              <a:rPr lang="en-US" dirty="0"/>
            </a:br>
            <a:r>
              <a:rPr lang="en-US" dirty="0"/>
              <a:t>Meningioma Tumors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C415-F9EF-B741-9B03-A8501DAC7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6" r="-2" b="460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237B12-A1F6-E042-93D1-24BB20EA2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253489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043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99F3-8514-514D-A689-41B01C63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Pituitary Tumors</a:t>
            </a:r>
            <a:endParaRPr lang="en-US"/>
          </a:p>
        </p:txBody>
      </p:sp>
      <p:pic>
        <p:nvPicPr>
          <p:cNvPr id="5" name="Content Placeholder 4" descr="A picture containing text, many, several&#10;&#10;Description automatically generated">
            <a:extLst>
              <a:ext uri="{FF2B5EF4-FFF2-40B4-BE49-F238E27FC236}">
                <a16:creationId xmlns:a16="http://schemas.microsoft.com/office/drawing/2014/main" id="{06FFBEBF-C67C-4748-BDCA-036A496B1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" r="-2" b="820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FF0AB5-F879-4C4B-AC4A-659BA87C3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290330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5324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398</Words>
  <Application>Microsoft Macintosh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Classifying Brain Tumor Segmentation With CNN</vt:lpstr>
      <vt:lpstr>PowerPoint Presentation</vt:lpstr>
      <vt:lpstr>Business Problem </vt:lpstr>
      <vt:lpstr>Research Questions</vt:lpstr>
      <vt:lpstr>Methods</vt:lpstr>
      <vt:lpstr>DAta</vt:lpstr>
      <vt:lpstr>Key Features Glioma Tumors</vt:lpstr>
      <vt:lpstr>Key Features  Meningioma Tumors</vt:lpstr>
      <vt:lpstr>Key Features Pituitary Tumors</vt:lpstr>
      <vt:lpstr>Key Features No Tumors</vt:lpstr>
      <vt:lpstr>Data Augmentation</vt:lpstr>
      <vt:lpstr>Data Augmentation</vt:lpstr>
      <vt:lpstr>Modeling Process</vt:lpstr>
      <vt:lpstr>Best Test Score</vt:lpstr>
      <vt:lpstr>Best TRUE POSITIVES</vt:lpstr>
      <vt:lpstr>True Positive Glioma Key Featrues</vt:lpstr>
      <vt:lpstr>Conclusion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Brain Tumor Segmentation With CNN</dc:title>
  <dc:creator>Microsoft Office User</dc:creator>
  <cp:lastModifiedBy>Microsoft Office User</cp:lastModifiedBy>
  <cp:revision>6</cp:revision>
  <dcterms:created xsi:type="dcterms:W3CDTF">2020-12-18T04:20:50Z</dcterms:created>
  <dcterms:modified xsi:type="dcterms:W3CDTF">2020-12-18T14:39:35Z</dcterms:modified>
</cp:coreProperties>
</file>